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76" r:id="rId5"/>
    <p:sldId id="258" r:id="rId6"/>
    <p:sldId id="294" r:id="rId7"/>
    <p:sldId id="278" r:id="rId8"/>
    <p:sldId id="280" r:id="rId9"/>
    <p:sldId id="273" r:id="rId10"/>
    <p:sldId id="260" r:id="rId11"/>
    <p:sldId id="274" r:id="rId12"/>
    <p:sldId id="267" r:id="rId13"/>
    <p:sldId id="281" r:id="rId14"/>
    <p:sldId id="269" r:id="rId15"/>
    <p:sldId id="275" r:id="rId16"/>
    <p:sldId id="284" r:id="rId17"/>
    <p:sldId id="277" r:id="rId18"/>
    <p:sldId id="282" r:id="rId19"/>
    <p:sldId id="285" r:id="rId20"/>
    <p:sldId id="283" r:id="rId21"/>
    <p:sldId id="286" r:id="rId22"/>
    <p:sldId id="287" r:id="rId23"/>
    <p:sldId id="288" r:id="rId24"/>
    <p:sldId id="290" r:id="rId25"/>
    <p:sldId id="279" r:id="rId26"/>
    <p:sldId id="289" r:id="rId27"/>
    <p:sldId id="291" r:id="rId28"/>
    <p:sldId id="265" r:id="rId29"/>
    <p:sldId id="293"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C5D0"/>
    <a:srgbClr val="446777"/>
    <a:srgbClr val="DB9326"/>
    <a:srgbClr val="F19C99"/>
    <a:srgbClr val="22343C"/>
    <a:srgbClr val="37463B"/>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6E7EB-BE3D-4FBF-B1FA-5C8442490F4F}" v="1322" dt="2020-12-09T17:44:21.2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28" autoAdjust="0"/>
  </p:normalViewPr>
  <p:slideViewPr>
    <p:cSldViewPr snapToGrid="0">
      <p:cViewPr varScale="1">
        <p:scale>
          <a:sx n="69" d="100"/>
          <a:sy n="69" d="100"/>
        </p:scale>
        <p:origin x="123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Jamie" userId="d1ec76e5-7b8b-4b6c-8317-d88f6e3e1433" providerId="ADAL" clId="{DFA6E7EB-BE3D-4FBF-B1FA-5C8442490F4F}"/>
    <pc:docChg chg="undo redo custSel mod addSld delSld modSld sldOrd modMainMaster">
      <pc:chgData name="Lu,Jamie" userId="d1ec76e5-7b8b-4b6c-8317-d88f6e3e1433" providerId="ADAL" clId="{DFA6E7EB-BE3D-4FBF-B1FA-5C8442490F4F}" dt="2020-12-09T17:44:21.297" v="7883"/>
      <pc:docMkLst>
        <pc:docMk/>
      </pc:docMkLst>
      <pc:sldChg chg="addSp delSp modSp modTransition modAnim">
        <pc:chgData name="Lu,Jamie" userId="d1ec76e5-7b8b-4b6c-8317-d88f6e3e1433" providerId="ADAL" clId="{DFA6E7EB-BE3D-4FBF-B1FA-5C8442490F4F}" dt="2020-12-09T14:39:08.439" v="7447"/>
        <pc:sldMkLst>
          <pc:docMk/>
          <pc:sldMk cId="1404386855" sldId="258"/>
        </pc:sldMkLst>
        <pc:picChg chg="add del mod">
          <ac:chgData name="Lu,Jamie" userId="d1ec76e5-7b8b-4b6c-8317-d88f6e3e1433" providerId="ADAL" clId="{DFA6E7EB-BE3D-4FBF-B1FA-5C8442490F4F}" dt="2020-12-09T14:34:53.786" v="7429"/>
          <ac:picMkLst>
            <pc:docMk/>
            <pc:sldMk cId="1404386855" sldId="258"/>
            <ac:picMk id="2" creationId="{4C8A51A8-F04E-47EB-92C1-1B558F7858D2}"/>
          </ac:picMkLst>
        </pc:picChg>
        <pc:picChg chg="add del mod">
          <ac:chgData name="Lu,Jamie" userId="d1ec76e5-7b8b-4b6c-8317-d88f6e3e1433" providerId="ADAL" clId="{DFA6E7EB-BE3D-4FBF-B1FA-5C8442490F4F}" dt="2020-12-09T14:35:33.534" v="7431"/>
          <ac:picMkLst>
            <pc:docMk/>
            <pc:sldMk cId="1404386855" sldId="258"/>
            <ac:picMk id="4" creationId="{A7EA084D-08EC-426B-BD36-303DF1427267}"/>
          </ac:picMkLst>
        </pc:picChg>
        <pc:picChg chg="add del mod">
          <ac:chgData name="Lu,Jamie" userId="d1ec76e5-7b8b-4b6c-8317-d88f6e3e1433" providerId="ADAL" clId="{DFA6E7EB-BE3D-4FBF-B1FA-5C8442490F4F}" dt="2020-12-09T14:36:22.917" v="7435"/>
          <ac:picMkLst>
            <pc:docMk/>
            <pc:sldMk cId="1404386855" sldId="258"/>
            <ac:picMk id="5" creationId="{36032175-B804-48D0-8EAF-7AD8921A92B1}"/>
          </ac:picMkLst>
        </pc:picChg>
        <pc:picChg chg="add del mod">
          <ac:chgData name="Lu,Jamie" userId="d1ec76e5-7b8b-4b6c-8317-d88f6e3e1433" providerId="ADAL" clId="{DFA6E7EB-BE3D-4FBF-B1FA-5C8442490F4F}" dt="2020-12-09T14:37:16.426" v="7438"/>
          <ac:picMkLst>
            <pc:docMk/>
            <pc:sldMk cId="1404386855" sldId="258"/>
            <ac:picMk id="7" creationId="{1A047368-96F1-4C2C-84BD-B6113D5BA6B4}"/>
          </ac:picMkLst>
        </pc:picChg>
        <pc:picChg chg="add del mod">
          <ac:chgData name="Lu,Jamie" userId="d1ec76e5-7b8b-4b6c-8317-d88f6e3e1433" providerId="ADAL" clId="{DFA6E7EB-BE3D-4FBF-B1FA-5C8442490F4F}" dt="2020-12-09T14:37:53.619" v="7440"/>
          <ac:picMkLst>
            <pc:docMk/>
            <pc:sldMk cId="1404386855" sldId="258"/>
            <ac:picMk id="10" creationId="{C26C944A-64E9-4B7A-964B-538F8825B687}"/>
          </ac:picMkLst>
        </pc:picChg>
        <pc:picChg chg="add del mod">
          <ac:chgData name="Lu,Jamie" userId="d1ec76e5-7b8b-4b6c-8317-d88f6e3e1433" providerId="ADAL" clId="{DFA6E7EB-BE3D-4FBF-B1FA-5C8442490F4F}" dt="2020-12-09T14:38:15.972" v="7442"/>
          <ac:picMkLst>
            <pc:docMk/>
            <pc:sldMk cId="1404386855" sldId="258"/>
            <ac:picMk id="11" creationId="{ADC220F4-8C2C-43F1-A97A-FEB9BE41CA26}"/>
          </ac:picMkLst>
        </pc:picChg>
        <pc:picChg chg="add del mod">
          <ac:chgData name="Lu,Jamie" userId="d1ec76e5-7b8b-4b6c-8317-d88f6e3e1433" providerId="ADAL" clId="{DFA6E7EB-BE3D-4FBF-B1FA-5C8442490F4F}" dt="2020-12-09T14:38:41.586" v="7444"/>
          <ac:picMkLst>
            <pc:docMk/>
            <pc:sldMk cId="1404386855" sldId="258"/>
            <ac:picMk id="12" creationId="{32530222-AD6A-42D4-AD4B-69378EBB6ED7}"/>
          </ac:picMkLst>
        </pc:picChg>
        <pc:picChg chg="add del mod">
          <ac:chgData name="Lu,Jamie" userId="d1ec76e5-7b8b-4b6c-8317-d88f6e3e1433" providerId="ADAL" clId="{DFA6E7EB-BE3D-4FBF-B1FA-5C8442490F4F}" dt="2020-12-09T14:38:55.493" v="7446"/>
          <ac:picMkLst>
            <pc:docMk/>
            <pc:sldMk cId="1404386855" sldId="258"/>
            <ac:picMk id="13" creationId="{9F2119D5-75B5-436D-81FE-36A2B0469B68}"/>
          </ac:picMkLst>
        </pc:picChg>
        <pc:picChg chg="add mod">
          <ac:chgData name="Lu,Jamie" userId="d1ec76e5-7b8b-4b6c-8317-d88f6e3e1433" providerId="ADAL" clId="{DFA6E7EB-BE3D-4FBF-B1FA-5C8442490F4F}" dt="2020-12-09T14:39:08.439" v="7447"/>
          <ac:picMkLst>
            <pc:docMk/>
            <pc:sldMk cId="1404386855" sldId="258"/>
            <ac:picMk id="14" creationId="{08841287-D699-4357-8F4C-9EC3C7888E96}"/>
          </ac:picMkLst>
        </pc:picChg>
      </pc:sldChg>
      <pc:sldChg chg="addSp delSp modSp mod ord modTransition modAnim">
        <pc:chgData name="Lu,Jamie" userId="d1ec76e5-7b8b-4b6c-8317-d88f6e3e1433" providerId="ADAL" clId="{DFA6E7EB-BE3D-4FBF-B1FA-5C8442490F4F}" dt="2020-12-09T16:11:55.633" v="7723"/>
        <pc:sldMkLst>
          <pc:docMk/>
          <pc:sldMk cId="1547837735" sldId="260"/>
        </pc:sldMkLst>
        <pc:spChg chg="del">
          <ac:chgData name="Lu,Jamie" userId="d1ec76e5-7b8b-4b6c-8317-d88f6e3e1433" providerId="ADAL" clId="{DFA6E7EB-BE3D-4FBF-B1FA-5C8442490F4F}" dt="2020-12-09T05:03:20.151" v="2474" actId="931"/>
          <ac:spMkLst>
            <pc:docMk/>
            <pc:sldMk cId="1547837735" sldId="260"/>
            <ac:spMk id="3" creationId="{1BC209D1-E4A6-4534-AA0E-0A64524568E7}"/>
          </ac:spMkLst>
        </pc:spChg>
        <pc:spChg chg="mod">
          <ac:chgData name="Lu,Jamie" userId="d1ec76e5-7b8b-4b6c-8317-d88f6e3e1433" providerId="ADAL" clId="{DFA6E7EB-BE3D-4FBF-B1FA-5C8442490F4F}" dt="2020-12-09T10:12:23.597" v="7169" actId="1076"/>
          <ac:spMkLst>
            <pc:docMk/>
            <pc:sldMk cId="1547837735" sldId="260"/>
            <ac:spMk id="5" creationId="{467A668B-FED5-4432-A2FC-54FD0BF594BF}"/>
          </ac:spMkLst>
        </pc:spChg>
        <pc:spChg chg="mod">
          <ac:chgData name="Lu,Jamie" userId="d1ec76e5-7b8b-4b6c-8317-d88f6e3e1433" providerId="ADAL" clId="{DFA6E7EB-BE3D-4FBF-B1FA-5C8442490F4F}" dt="2020-12-09T04:56:46.472" v="2462" actId="20577"/>
          <ac:spMkLst>
            <pc:docMk/>
            <pc:sldMk cId="1547837735" sldId="260"/>
            <ac:spMk id="11" creationId="{B077F0A3-D25F-4686-9652-AA67966B0F4B}"/>
          </ac:spMkLst>
        </pc:spChg>
        <pc:picChg chg="add del mod">
          <ac:chgData name="Lu,Jamie" userId="d1ec76e5-7b8b-4b6c-8317-d88f6e3e1433" providerId="ADAL" clId="{DFA6E7EB-BE3D-4FBF-B1FA-5C8442490F4F}" dt="2020-12-09T14:56:46.701" v="7501"/>
          <ac:picMkLst>
            <pc:docMk/>
            <pc:sldMk cId="1547837735" sldId="260"/>
            <ac:picMk id="2" creationId="{5C81BF59-CF35-461F-8147-B01B49CC83B7}"/>
          </ac:picMkLst>
        </pc:picChg>
        <pc:picChg chg="add del mod">
          <ac:chgData name="Lu,Jamie" userId="d1ec76e5-7b8b-4b6c-8317-d88f6e3e1433" providerId="ADAL" clId="{DFA6E7EB-BE3D-4FBF-B1FA-5C8442490F4F}" dt="2020-12-09T14:58:54.506" v="7506"/>
          <ac:picMkLst>
            <pc:docMk/>
            <pc:sldMk cId="1547837735" sldId="260"/>
            <ac:picMk id="3" creationId="{3C1C6C17-9C5F-49D5-8339-93374BB7F37E}"/>
          </ac:picMkLst>
        </pc:picChg>
        <pc:picChg chg="add del mod">
          <ac:chgData name="Lu,Jamie" userId="d1ec76e5-7b8b-4b6c-8317-d88f6e3e1433" providerId="ADAL" clId="{DFA6E7EB-BE3D-4FBF-B1FA-5C8442490F4F}" dt="2020-12-09T15:01:10.961" v="7513"/>
          <ac:picMkLst>
            <pc:docMk/>
            <pc:sldMk cId="1547837735" sldId="260"/>
            <ac:picMk id="4" creationId="{B04897BB-F365-4A62-9418-08582B9FA5FC}"/>
          </ac:picMkLst>
        </pc:picChg>
        <pc:picChg chg="add del mod">
          <ac:chgData name="Lu,Jamie" userId="d1ec76e5-7b8b-4b6c-8317-d88f6e3e1433" providerId="ADAL" clId="{DFA6E7EB-BE3D-4FBF-B1FA-5C8442490F4F}" dt="2020-12-09T15:02:08.979" v="7516"/>
          <ac:picMkLst>
            <pc:docMk/>
            <pc:sldMk cId="1547837735" sldId="260"/>
            <ac:picMk id="6" creationId="{027CC3AD-5033-4DAF-AB3B-73335B8CB33E}"/>
          </ac:picMkLst>
        </pc:picChg>
        <pc:picChg chg="add del mod">
          <ac:chgData name="Lu,Jamie" userId="d1ec76e5-7b8b-4b6c-8317-d88f6e3e1433" providerId="ADAL" clId="{DFA6E7EB-BE3D-4FBF-B1FA-5C8442490F4F}" dt="2020-12-09T15:05:11.699" v="7525"/>
          <ac:picMkLst>
            <pc:docMk/>
            <pc:sldMk cId="1547837735" sldId="260"/>
            <ac:picMk id="7" creationId="{DD254626-A3EA-4154-92F5-B107A533E4E6}"/>
          </ac:picMkLst>
        </pc:picChg>
        <pc:picChg chg="add del mod">
          <ac:chgData name="Lu,Jamie" userId="d1ec76e5-7b8b-4b6c-8317-d88f6e3e1433" providerId="ADAL" clId="{DFA6E7EB-BE3D-4FBF-B1FA-5C8442490F4F}" dt="2020-12-09T15:05:53.030" v="7527"/>
          <ac:picMkLst>
            <pc:docMk/>
            <pc:sldMk cId="1547837735" sldId="260"/>
            <ac:picMk id="8" creationId="{1E4349EC-B095-4EAF-AFDA-54413888383D}"/>
          </ac:picMkLst>
        </pc:picChg>
        <pc:picChg chg="add del mod">
          <ac:chgData name="Lu,Jamie" userId="d1ec76e5-7b8b-4b6c-8317-d88f6e3e1433" providerId="ADAL" clId="{DFA6E7EB-BE3D-4FBF-B1FA-5C8442490F4F}" dt="2020-12-09T15:07:19.546" v="7529"/>
          <ac:picMkLst>
            <pc:docMk/>
            <pc:sldMk cId="1547837735" sldId="260"/>
            <ac:picMk id="9" creationId="{AF9A2305-3538-417A-86DA-C71F61B2AE78}"/>
          </ac:picMkLst>
        </pc:picChg>
        <pc:picChg chg="add del mod">
          <ac:chgData name="Lu,Jamie" userId="d1ec76e5-7b8b-4b6c-8317-d88f6e3e1433" providerId="ADAL" clId="{DFA6E7EB-BE3D-4FBF-B1FA-5C8442490F4F}" dt="2020-12-09T15:08:41.906" v="7531"/>
          <ac:picMkLst>
            <pc:docMk/>
            <pc:sldMk cId="1547837735" sldId="260"/>
            <ac:picMk id="12" creationId="{E522E513-3D44-497C-A4FA-9AAEF007BFA1}"/>
          </ac:picMkLst>
        </pc:picChg>
        <pc:picChg chg="add del mod">
          <ac:chgData name="Lu,Jamie" userId="d1ec76e5-7b8b-4b6c-8317-d88f6e3e1433" providerId="ADAL" clId="{DFA6E7EB-BE3D-4FBF-B1FA-5C8442490F4F}" dt="2020-12-09T15:10:47.245" v="7533"/>
          <ac:picMkLst>
            <pc:docMk/>
            <pc:sldMk cId="1547837735" sldId="260"/>
            <ac:picMk id="13" creationId="{2D7AA77E-0E36-4210-89A2-E4DB9C04D90A}"/>
          </ac:picMkLst>
        </pc:picChg>
        <pc:picChg chg="add del mod">
          <ac:chgData name="Lu,Jamie" userId="d1ec76e5-7b8b-4b6c-8317-d88f6e3e1433" providerId="ADAL" clId="{DFA6E7EB-BE3D-4FBF-B1FA-5C8442490F4F}" dt="2020-12-09T15:11:03.967" v="7535"/>
          <ac:picMkLst>
            <pc:docMk/>
            <pc:sldMk cId="1547837735" sldId="260"/>
            <ac:picMk id="14" creationId="{AA88C9A1-AAFC-49AE-8435-1966FDF352D4}"/>
          </ac:picMkLst>
        </pc:picChg>
        <pc:picChg chg="add del mod">
          <ac:chgData name="Lu,Jamie" userId="d1ec76e5-7b8b-4b6c-8317-d88f6e3e1433" providerId="ADAL" clId="{DFA6E7EB-BE3D-4FBF-B1FA-5C8442490F4F}" dt="2020-12-09T15:11:27.942" v="7537"/>
          <ac:picMkLst>
            <pc:docMk/>
            <pc:sldMk cId="1547837735" sldId="260"/>
            <ac:picMk id="15" creationId="{2F83BBF8-F683-498C-B82B-9B90BA5F1FD8}"/>
          </ac:picMkLst>
        </pc:picChg>
        <pc:picChg chg="add del mod">
          <ac:chgData name="Lu,Jamie" userId="d1ec76e5-7b8b-4b6c-8317-d88f6e3e1433" providerId="ADAL" clId="{DFA6E7EB-BE3D-4FBF-B1FA-5C8442490F4F}" dt="2020-12-09T15:12:30.249" v="7539"/>
          <ac:picMkLst>
            <pc:docMk/>
            <pc:sldMk cId="1547837735" sldId="260"/>
            <ac:picMk id="16" creationId="{89CBD045-A7E5-478F-A07F-EAF97801DDEE}"/>
          </ac:picMkLst>
        </pc:picChg>
        <pc:picChg chg="add mod modCrop">
          <ac:chgData name="Lu,Jamie" userId="d1ec76e5-7b8b-4b6c-8317-d88f6e3e1433" providerId="ADAL" clId="{DFA6E7EB-BE3D-4FBF-B1FA-5C8442490F4F}" dt="2020-12-09T05:04:03.332" v="2483" actId="18131"/>
          <ac:picMkLst>
            <pc:docMk/>
            <pc:sldMk cId="1547837735" sldId="260"/>
            <ac:picMk id="17" creationId="{FBC5CA4A-D124-497F-A565-B99BD367369B}"/>
          </ac:picMkLst>
        </pc:picChg>
        <pc:picChg chg="add del mod">
          <ac:chgData name="Lu,Jamie" userId="d1ec76e5-7b8b-4b6c-8317-d88f6e3e1433" providerId="ADAL" clId="{DFA6E7EB-BE3D-4FBF-B1FA-5C8442490F4F}" dt="2020-12-09T16:08:23.473" v="7710"/>
          <ac:picMkLst>
            <pc:docMk/>
            <pc:sldMk cId="1547837735" sldId="260"/>
            <ac:picMk id="18" creationId="{A9E1F72D-52A5-4EA4-A2E4-03A86A5F9C02}"/>
          </ac:picMkLst>
        </pc:picChg>
        <pc:picChg chg="add del mod">
          <ac:chgData name="Lu,Jamie" userId="d1ec76e5-7b8b-4b6c-8317-d88f6e3e1433" providerId="ADAL" clId="{DFA6E7EB-BE3D-4FBF-B1FA-5C8442490F4F}" dt="2020-12-09T16:10:06.145" v="7714"/>
          <ac:picMkLst>
            <pc:docMk/>
            <pc:sldMk cId="1547837735" sldId="260"/>
            <ac:picMk id="19" creationId="{3BC1AB2C-4D83-4B03-9A5C-E0D48F900864}"/>
          </ac:picMkLst>
        </pc:picChg>
        <pc:picChg chg="add del mod">
          <ac:chgData name="Lu,Jamie" userId="d1ec76e5-7b8b-4b6c-8317-d88f6e3e1433" providerId="ADAL" clId="{DFA6E7EB-BE3D-4FBF-B1FA-5C8442490F4F}" dt="2020-12-09T16:10:35.158" v="7716"/>
          <ac:picMkLst>
            <pc:docMk/>
            <pc:sldMk cId="1547837735" sldId="260"/>
            <ac:picMk id="20" creationId="{E0A2B66E-C433-4AF0-8621-E5126F9E14B5}"/>
          </ac:picMkLst>
        </pc:picChg>
        <pc:picChg chg="add del mod">
          <ac:chgData name="Lu,Jamie" userId="d1ec76e5-7b8b-4b6c-8317-d88f6e3e1433" providerId="ADAL" clId="{DFA6E7EB-BE3D-4FBF-B1FA-5C8442490F4F}" dt="2020-12-09T16:10:48.076" v="7718"/>
          <ac:picMkLst>
            <pc:docMk/>
            <pc:sldMk cId="1547837735" sldId="260"/>
            <ac:picMk id="21" creationId="{9765648E-2418-44E2-B67C-5F442028636B}"/>
          </ac:picMkLst>
        </pc:picChg>
        <pc:picChg chg="add del mod">
          <ac:chgData name="Lu,Jamie" userId="d1ec76e5-7b8b-4b6c-8317-d88f6e3e1433" providerId="ADAL" clId="{DFA6E7EB-BE3D-4FBF-B1FA-5C8442490F4F}" dt="2020-12-09T16:11:03.842" v="7720"/>
          <ac:picMkLst>
            <pc:docMk/>
            <pc:sldMk cId="1547837735" sldId="260"/>
            <ac:picMk id="22" creationId="{1C313126-4C67-4404-BC17-7D0EBA105578}"/>
          </ac:picMkLst>
        </pc:picChg>
        <pc:picChg chg="add del mod">
          <ac:chgData name="Lu,Jamie" userId="d1ec76e5-7b8b-4b6c-8317-d88f6e3e1433" providerId="ADAL" clId="{DFA6E7EB-BE3D-4FBF-B1FA-5C8442490F4F}" dt="2020-12-09T16:11:16.389" v="7722"/>
          <ac:picMkLst>
            <pc:docMk/>
            <pc:sldMk cId="1547837735" sldId="260"/>
            <ac:picMk id="23" creationId="{C72767EA-462B-4E87-8C1C-F1DF67F4CF76}"/>
          </ac:picMkLst>
        </pc:picChg>
        <pc:picChg chg="add mod">
          <ac:chgData name="Lu,Jamie" userId="d1ec76e5-7b8b-4b6c-8317-d88f6e3e1433" providerId="ADAL" clId="{DFA6E7EB-BE3D-4FBF-B1FA-5C8442490F4F}" dt="2020-12-09T16:11:55.633" v="7723"/>
          <ac:picMkLst>
            <pc:docMk/>
            <pc:sldMk cId="1547837735" sldId="260"/>
            <ac:picMk id="24" creationId="{D2330548-98EB-4DB4-8543-83DDEEC16EDB}"/>
          </ac:picMkLst>
        </pc:picChg>
      </pc:sldChg>
      <pc:sldChg chg="del">
        <pc:chgData name="Lu,Jamie" userId="d1ec76e5-7b8b-4b6c-8317-d88f6e3e1433" providerId="ADAL" clId="{DFA6E7EB-BE3D-4FBF-B1FA-5C8442490F4F}" dt="2020-12-09T09:02:06.567" v="5767" actId="47"/>
        <pc:sldMkLst>
          <pc:docMk/>
          <pc:sldMk cId="1695729050" sldId="262"/>
        </pc:sldMkLst>
      </pc:sldChg>
      <pc:sldChg chg="del">
        <pc:chgData name="Lu,Jamie" userId="d1ec76e5-7b8b-4b6c-8317-d88f6e3e1433" providerId="ADAL" clId="{DFA6E7EB-BE3D-4FBF-B1FA-5C8442490F4F}" dt="2020-12-09T09:02:09.058" v="5768" actId="47"/>
        <pc:sldMkLst>
          <pc:docMk/>
          <pc:sldMk cId="1065486063" sldId="263"/>
        </pc:sldMkLst>
      </pc:sldChg>
      <pc:sldChg chg="addSp delSp modSp mod modTransition modAnim">
        <pc:chgData name="Lu,Jamie" userId="d1ec76e5-7b8b-4b6c-8317-d88f6e3e1433" providerId="ADAL" clId="{DFA6E7EB-BE3D-4FBF-B1FA-5C8442490F4F}" dt="2020-12-09T16:51:40.408" v="7825"/>
        <pc:sldMkLst>
          <pc:docMk/>
          <pc:sldMk cId="3616238312" sldId="265"/>
        </pc:sldMkLst>
        <pc:spChg chg="add mod">
          <ac:chgData name="Lu,Jamie" userId="d1ec76e5-7b8b-4b6c-8317-d88f6e3e1433" providerId="ADAL" clId="{DFA6E7EB-BE3D-4FBF-B1FA-5C8442490F4F}" dt="2020-12-09T10:01:39.459" v="6998" actId="1076"/>
          <ac:spMkLst>
            <pc:docMk/>
            <pc:sldMk cId="3616238312" sldId="265"/>
            <ac:spMk id="2" creationId="{20B50A9D-CE5F-4E17-965F-063F99A62300}"/>
          </ac:spMkLst>
        </pc:spChg>
        <pc:spChg chg="add mod">
          <ac:chgData name="Lu,Jamie" userId="d1ec76e5-7b8b-4b6c-8317-d88f6e3e1433" providerId="ADAL" clId="{DFA6E7EB-BE3D-4FBF-B1FA-5C8442490F4F}" dt="2020-12-09T10:03:16.342" v="7028" actId="1076"/>
          <ac:spMkLst>
            <pc:docMk/>
            <pc:sldMk cId="3616238312" sldId="265"/>
            <ac:spMk id="3" creationId="{6CF18AAD-B8B2-4B34-ABD8-00A80E71B2AA}"/>
          </ac:spMkLst>
        </pc:spChg>
        <pc:spChg chg="add mod">
          <ac:chgData name="Lu,Jamie" userId="d1ec76e5-7b8b-4b6c-8317-d88f6e3e1433" providerId="ADAL" clId="{DFA6E7EB-BE3D-4FBF-B1FA-5C8442490F4F}" dt="2020-12-09T10:06:49.494" v="7098" actId="1076"/>
          <ac:spMkLst>
            <pc:docMk/>
            <pc:sldMk cId="3616238312" sldId="265"/>
            <ac:spMk id="6" creationId="{7D138EE6-59B5-48EA-8E04-8B9D1EF20565}"/>
          </ac:spMkLst>
        </pc:spChg>
        <pc:spChg chg="add mod">
          <ac:chgData name="Lu,Jamie" userId="d1ec76e5-7b8b-4b6c-8317-d88f6e3e1433" providerId="ADAL" clId="{DFA6E7EB-BE3D-4FBF-B1FA-5C8442490F4F}" dt="2020-12-09T10:06:45.502" v="7097" actId="1076"/>
          <ac:spMkLst>
            <pc:docMk/>
            <pc:sldMk cId="3616238312" sldId="265"/>
            <ac:spMk id="7" creationId="{B27EE381-B933-47AC-9EC7-4DB07750E78D}"/>
          </ac:spMkLst>
        </pc:spChg>
        <pc:spChg chg="mod">
          <ac:chgData name="Lu,Jamie" userId="d1ec76e5-7b8b-4b6c-8317-d88f6e3e1433" providerId="ADAL" clId="{DFA6E7EB-BE3D-4FBF-B1FA-5C8442490F4F}" dt="2020-12-09T09:59:29.645" v="6952" actId="1076"/>
          <ac:spMkLst>
            <pc:docMk/>
            <pc:sldMk cId="3616238312" sldId="265"/>
            <ac:spMk id="8" creationId="{88ACDB2D-3F60-42A4-BF9B-DE4BA7198D8D}"/>
          </ac:spMkLst>
        </pc:spChg>
        <pc:spChg chg="add mod">
          <ac:chgData name="Lu,Jamie" userId="d1ec76e5-7b8b-4b6c-8317-d88f6e3e1433" providerId="ADAL" clId="{DFA6E7EB-BE3D-4FBF-B1FA-5C8442490F4F}" dt="2020-12-09T10:15:00.681" v="7178" actId="1076"/>
          <ac:spMkLst>
            <pc:docMk/>
            <pc:sldMk cId="3616238312" sldId="265"/>
            <ac:spMk id="9" creationId="{03D188E6-F912-4252-BB41-5E6D37F6025D}"/>
          </ac:spMkLst>
        </pc:spChg>
        <pc:spChg chg="add mod">
          <ac:chgData name="Lu,Jamie" userId="d1ec76e5-7b8b-4b6c-8317-d88f6e3e1433" providerId="ADAL" clId="{DFA6E7EB-BE3D-4FBF-B1FA-5C8442490F4F}" dt="2020-12-09T10:06:20.650" v="7094" actId="1076"/>
          <ac:spMkLst>
            <pc:docMk/>
            <pc:sldMk cId="3616238312" sldId="265"/>
            <ac:spMk id="10" creationId="{FC6ED405-2781-4393-AF66-09F51A83FE92}"/>
          </ac:spMkLst>
        </pc:spChg>
        <pc:spChg chg="add mod">
          <ac:chgData name="Lu,Jamie" userId="d1ec76e5-7b8b-4b6c-8317-d88f6e3e1433" providerId="ADAL" clId="{DFA6E7EB-BE3D-4FBF-B1FA-5C8442490F4F}" dt="2020-12-09T10:07:01.062" v="7108" actId="20577"/>
          <ac:spMkLst>
            <pc:docMk/>
            <pc:sldMk cId="3616238312" sldId="265"/>
            <ac:spMk id="11" creationId="{7B98E8DE-6318-4D16-8BD4-E4FE6905125D}"/>
          </ac:spMkLst>
        </pc:spChg>
        <pc:spChg chg="mod">
          <ac:chgData name="Lu,Jamie" userId="d1ec76e5-7b8b-4b6c-8317-d88f6e3e1433" providerId="ADAL" clId="{DFA6E7EB-BE3D-4FBF-B1FA-5C8442490F4F}" dt="2020-12-09T09:59:41.142" v="6955" actId="1038"/>
          <ac:spMkLst>
            <pc:docMk/>
            <pc:sldMk cId="3616238312" sldId="265"/>
            <ac:spMk id="22" creationId="{766CCDE6-6086-4623-9169-9BF63A211F3B}"/>
          </ac:spMkLst>
        </pc:spChg>
        <pc:picChg chg="add del mod">
          <ac:chgData name="Lu,Jamie" userId="d1ec76e5-7b8b-4b6c-8317-d88f6e3e1433" providerId="ADAL" clId="{DFA6E7EB-BE3D-4FBF-B1FA-5C8442490F4F}" dt="2020-12-09T15:56:41.139" v="7677"/>
          <ac:picMkLst>
            <pc:docMk/>
            <pc:sldMk cId="3616238312" sldId="265"/>
            <ac:picMk id="4" creationId="{179A73B3-DDBD-4937-9A2F-469A84375B3D}"/>
          </ac:picMkLst>
        </pc:picChg>
        <pc:picChg chg="add del mod">
          <ac:chgData name="Lu,Jamie" userId="d1ec76e5-7b8b-4b6c-8317-d88f6e3e1433" providerId="ADAL" clId="{DFA6E7EB-BE3D-4FBF-B1FA-5C8442490F4F}" dt="2020-12-09T15:56:57.684" v="7679"/>
          <ac:picMkLst>
            <pc:docMk/>
            <pc:sldMk cId="3616238312" sldId="265"/>
            <ac:picMk id="5" creationId="{E6BEE2BB-A828-4672-97D8-1564938C1C1E}"/>
          </ac:picMkLst>
        </pc:picChg>
        <pc:picChg chg="add mod">
          <ac:chgData name="Lu,Jamie" userId="d1ec76e5-7b8b-4b6c-8317-d88f6e3e1433" providerId="ADAL" clId="{DFA6E7EB-BE3D-4FBF-B1FA-5C8442490F4F}" dt="2020-12-09T10:14:50.594" v="7177"/>
          <ac:picMkLst>
            <pc:docMk/>
            <pc:sldMk cId="3616238312" sldId="265"/>
            <ac:picMk id="12" creationId="{F4190637-AE5F-4104-A46B-A74E049584BE}"/>
          </ac:picMkLst>
        </pc:picChg>
        <pc:picChg chg="add del mod">
          <ac:chgData name="Lu,Jamie" userId="d1ec76e5-7b8b-4b6c-8317-d88f6e3e1433" providerId="ADAL" clId="{DFA6E7EB-BE3D-4FBF-B1FA-5C8442490F4F}" dt="2020-12-09T15:57:11.718" v="7681"/>
          <ac:picMkLst>
            <pc:docMk/>
            <pc:sldMk cId="3616238312" sldId="265"/>
            <ac:picMk id="13" creationId="{3B4338A2-0E9D-48F3-B6D1-FEFCBD7032AE}"/>
          </ac:picMkLst>
        </pc:picChg>
        <pc:picChg chg="add del mod">
          <ac:chgData name="Lu,Jamie" userId="d1ec76e5-7b8b-4b6c-8317-d88f6e3e1433" providerId="ADAL" clId="{DFA6E7EB-BE3D-4FBF-B1FA-5C8442490F4F}" dt="2020-12-09T15:57:26.767" v="7683"/>
          <ac:picMkLst>
            <pc:docMk/>
            <pc:sldMk cId="3616238312" sldId="265"/>
            <ac:picMk id="14" creationId="{296101E5-E990-4DCE-952A-271E86D3382D}"/>
          </ac:picMkLst>
        </pc:picChg>
        <pc:picChg chg="add del mod">
          <ac:chgData name="Lu,Jamie" userId="d1ec76e5-7b8b-4b6c-8317-d88f6e3e1433" providerId="ADAL" clId="{DFA6E7EB-BE3D-4FBF-B1FA-5C8442490F4F}" dt="2020-12-09T15:59:08.711" v="7685"/>
          <ac:picMkLst>
            <pc:docMk/>
            <pc:sldMk cId="3616238312" sldId="265"/>
            <ac:picMk id="15" creationId="{470A1869-2CA3-45F5-90EB-23DA7CCA6477}"/>
          </ac:picMkLst>
        </pc:picChg>
        <pc:picChg chg="add del mod">
          <ac:chgData name="Lu,Jamie" userId="d1ec76e5-7b8b-4b6c-8317-d88f6e3e1433" providerId="ADAL" clId="{DFA6E7EB-BE3D-4FBF-B1FA-5C8442490F4F}" dt="2020-12-09T15:59:20.103" v="7687"/>
          <ac:picMkLst>
            <pc:docMk/>
            <pc:sldMk cId="3616238312" sldId="265"/>
            <ac:picMk id="16" creationId="{66192F17-39D9-4592-88E0-5F3B58422A3D}"/>
          </ac:picMkLst>
        </pc:picChg>
        <pc:picChg chg="add del mod">
          <ac:chgData name="Lu,Jamie" userId="d1ec76e5-7b8b-4b6c-8317-d88f6e3e1433" providerId="ADAL" clId="{DFA6E7EB-BE3D-4FBF-B1FA-5C8442490F4F}" dt="2020-12-09T16:00:25.369" v="7689"/>
          <ac:picMkLst>
            <pc:docMk/>
            <pc:sldMk cId="3616238312" sldId="265"/>
            <ac:picMk id="17" creationId="{89010098-626F-4C11-87BF-C64FAD30F5DC}"/>
          </ac:picMkLst>
        </pc:picChg>
        <pc:picChg chg="add del mod">
          <ac:chgData name="Lu,Jamie" userId="d1ec76e5-7b8b-4b6c-8317-d88f6e3e1433" providerId="ADAL" clId="{DFA6E7EB-BE3D-4FBF-B1FA-5C8442490F4F}" dt="2020-12-09T16:01:30.408" v="7691"/>
          <ac:picMkLst>
            <pc:docMk/>
            <pc:sldMk cId="3616238312" sldId="265"/>
            <ac:picMk id="18" creationId="{44082C63-77D5-4FAF-8702-20678952D4E1}"/>
          </ac:picMkLst>
        </pc:picChg>
        <pc:picChg chg="add del mod">
          <ac:chgData name="Lu,Jamie" userId="d1ec76e5-7b8b-4b6c-8317-d88f6e3e1433" providerId="ADAL" clId="{DFA6E7EB-BE3D-4FBF-B1FA-5C8442490F4F}" dt="2020-12-09T16:01:54.541" v="7693"/>
          <ac:picMkLst>
            <pc:docMk/>
            <pc:sldMk cId="3616238312" sldId="265"/>
            <ac:picMk id="19" creationId="{1495D675-DDF2-44C8-919C-917ABA0F1AF6}"/>
          </ac:picMkLst>
        </pc:picChg>
        <pc:picChg chg="add del mod">
          <ac:chgData name="Lu,Jamie" userId="d1ec76e5-7b8b-4b6c-8317-d88f6e3e1433" providerId="ADAL" clId="{DFA6E7EB-BE3D-4FBF-B1FA-5C8442490F4F}" dt="2020-12-09T16:03:03.018" v="7695"/>
          <ac:picMkLst>
            <pc:docMk/>
            <pc:sldMk cId="3616238312" sldId="265"/>
            <ac:picMk id="20" creationId="{2ED86F92-A0CF-4BBE-B443-52D10D035E50}"/>
          </ac:picMkLst>
        </pc:picChg>
        <pc:picChg chg="add del mod">
          <ac:chgData name="Lu,Jamie" userId="d1ec76e5-7b8b-4b6c-8317-d88f6e3e1433" providerId="ADAL" clId="{DFA6E7EB-BE3D-4FBF-B1FA-5C8442490F4F}" dt="2020-12-09T16:03:23.518" v="7697"/>
          <ac:picMkLst>
            <pc:docMk/>
            <pc:sldMk cId="3616238312" sldId="265"/>
            <ac:picMk id="21" creationId="{C4EA9E04-6309-4A6E-9151-5991EA99B823}"/>
          </ac:picMkLst>
        </pc:picChg>
        <pc:picChg chg="add del mod">
          <ac:chgData name="Lu,Jamie" userId="d1ec76e5-7b8b-4b6c-8317-d88f6e3e1433" providerId="ADAL" clId="{DFA6E7EB-BE3D-4FBF-B1FA-5C8442490F4F}" dt="2020-12-09T16:03:43.045" v="7699"/>
          <ac:picMkLst>
            <pc:docMk/>
            <pc:sldMk cId="3616238312" sldId="265"/>
            <ac:picMk id="23" creationId="{CDE04104-4792-4298-AD50-3927BB7D40CA}"/>
          </ac:picMkLst>
        </pc:picChg>
        <pc:picChg chg="add del mod">
          <ac:chgData name="Lu,Jamie" userId="d1ec76e5-7b8b-4b6c-8317-d88f6e3e1433" providerId="ADAL" clId="{DFA6E7EB-BE3D-4FBF-B1FA-5C8442490F4F}" dt="2020-12-09T16:04:02.377" v="7701"/>
          <ac:picMkLst>
            <pc:docMk/>
            <pc:sldMk cId="3616238312" sldId="265"/>
            <ac:picMk id="24" creationId="{782A5708-3073-4F1A-BE96-C65319836AA2}"/>
          </ac:picMkLst>
        </pc:picChg>
        <pc:picChg chg="add del mod">
          <ac:chgData name="Lu,Jamie" userId="d1ec76e5-7b8b-4b6c-8317-d88f6e3e1433" providerId="ADAL" clId="{DFA6E7EB-BE3D-4FBF-B1FA-5C8442490F4F}" dt="2020-12-09T16:04:20.224" v="7703"/>
          <ac:picMkLst>
            <pc:docMk/>
            <pc:sldMk cId="3616238312" sldId="265"/>
            <ac:picMk id="25" creationId="{60FC859A-7310-4270-A1FB-AB3F8C3E91DF}"/>
          </ac:picMkLst>
        </pc:picChg>
        <pc:picChg chg="add del mod">
          <ac:chgData name="Lu,Jamie" userId="d1ec76e5-7b8b-4b6c-8317-d88f6e3e1433" providerId="ADAL" clId="{DFA6E7EB-BE3D-4FBF-B1FA-5C8442490F4F}" dt="2020-12-09T16:48:27.264" v="7810"/>
          <ac:picMkLst>
            <pc:docMk/>
            <pc:sldMk cId="3616238312" sldId="265"/>
            <ac:picMk id="26" creationId="{A76DB680-A2D5-439E-8CFF-94E9890F6C63}"/>
          </ac:picMkLst>
        </pc:picChg>
        <pc:picChg chg="add del mod">
          <ac:chgData name="Lu,Jamie" userId="d1ec76e5-7b8b-4b6c-8317-d88f6e3e1433" providerId="ADAL" clId="{DFA6E7EB-BE3D-4FBF-B1FA-5C8442490F4F}" dt="2020-12-09T16:48:38.862" v="7812"/>
          <ac:picMkLst>
            <pc:docMk/>
            <pc:sldMk cId="3616238312" sldId="265"/>
            <ac:picMk id="27" creationId="{F490D2D1-3066-431E-BAF3-B31AB5C3AEA2}"/>
          </ac:picMkLst>
        </pc:picChg>
        <pc:picChg chg="add del mod">
          <ac:chgData name="Lu,Jamie" userId="d1ec76e5-7b8b-4b6c-8317-d88f6e3e1433" providerId="ADAL" clId="{DFA6E7EB-BE3D-4FBF-B1FA-5C8442490F4F}" dt="2020-12-09T16:49:06.358" v="7814"/>
          <ac:picMkLst>
            <pc:docMk/>
            <pc:sldMk cId="3616238312" sldId="265"/>
            <ac:picMk id="28" creationId="{70DB0FCF-C333-4DFA-A1C6-508CAB63ABA0}"/>
          </ac:picMkLst>
        </pc:picChg>
        <pc:picChg chg="add del mod">
          <ac:chgData name="Lu,Jamie" userId="d1ec76e5-7b8b-4b6c-8317-d88f6e3e1433" providerId="ADAL" clId="{DFA6E7EB-BE3D-4FBF-B1FA-5C8442490F4F}" dt="2020-12-09T16:49:27.102" v="7816"/>
          <ac:picMkLst>
            <pc:docMk/>
            <pc:sldMk cId="3616238312" sldId="265"/>
            <ac:picMk id="29" creationId="{AF9A2AF0-B2EC-4CFC-897A-236DC682C0F8}"/>
          </ac:picMkLst>
        </pc:picChg>
        <pc:picChg chg="add del mod">
          <ac:chgData name="Lu,Jamie" userId="d1ec76e5-7b8b-4b6c-8317-d88f6e3e1433" providerId="ADAL" clId="{DFA6E7EB-BE3D-4FBF-B1FA-5C8442490F4F}" dt="2020-12-09T16:49:43.574" v="7818"/>
          <ac:picMkLst>
            <pc:docMk/>
            <pc:sldMk cId="3616238312" sldId="265"/>
            <ac:picMk id="30" creationId="{6C0492CA-4A27-4549-994A-B63CBDBC1240}"/>
          </ac:picMkLst>
        </pc:picChg>
        <pc:picChg chg="add del mod">
          <ac:chgData name="Lu,Jamie" userId="d1ec76e5-7b8b-4b6c-8317-d88f6e3e1433" providerId="ADAL" clId="{DFA6E7EB-BE3D-4FBF-B1FA-5C8442490F4F}" dt="2020-12-09T16:50:02.097" v="7820"/>
          <ac:picMkLst>
            <pc:docMk/>
            <pc:sldMk cId="3616238312" sldId="265"/>
            <ac:picMk id="31" creationId="{3861D1EE-F10A-48FE-BB6D-9F431AB93197}"/>
          </ac:picMkLst>
        </pc:picChg>
        <pc:picChg chg="add del mod">
          <ac:chgData name="Lu,Jamie" userId="d1ec76e5-7b8b-4b6c-8317-d88f6e3e1433" providerId="ADAL" clId="{DFA6E7EB-BE3D-4FBF-B1FA-5C8442490F4F}" dt="2020-12-09T16:50:23.792" v="7822"/>
          <ac:picMkLst>
            <pc:docMk/>
            <pc:sldMk cId="3616238312" sldId="265"/>
            <ac:picMk id="32" creationId="{1B1D7944-705B-4689-AAE1-A7EBA0996B35}"/>
          </ac:picMkLst>
        </pc:picChg>
        <pc:picChg chg="add del mod">
          <ac:chgData name="Lu,Jamie" userId="d1ec76e5-7b8b-4b6c-8317-d88f6e3e1433" providerId="ADAL" clId="{DFA6E7EB-BE3D-4FBF-B1FA-5C8442490F4F}" dt="2020-12-09T16:50:46.245" v="7824"/>
          <ac:picMkLst>
            <pc:docMk/>
            <pc:sldMk cId="3616238312" sldId="265"/>
            <ac:picMk id="33" creationId="{AAFEDCBB-96DD-45C6-A179-199F2D080FFF}"/>
          </ac:picMkLst>
        </pc:picChg>
        <pc:picChg chg="add mod">
          <ac:chgData name="Lu,Jamie" userId="d1ec76e5-7b8b-4b6c-8317-d88f6e3e1433" providerId="ADAL" clId="{DFA6E7EB-BE3D-4FBF-B1FA-5C8442490F4F}" dt="2020-12-09T16:51:40.408" v="7825"/>
          <ac:picMkLst>
            <pc:docMk/>
            <pc:sldMk cId="3616238312" sldId="265"/>
            <ac:picMk id="34" creationId="{555EAAD5-A8EF-4B40-BA25-C2EECB7467E6}"/>
          </ac:picMkLst>
        </pc:picChg>
      </pc:sldChg>
      <pc:sldChg chg="addSp delSp modSp mod ord modTransition modAnim">
        <pc:chgData name="Lu,Jamie" userId="d1ec76e5-7b8b-4b6c-8317-d88f6e3e1433" providerId="ADAL" clId="{DFA6E7EB-BE3D-4FBF-B1FA-5C8442490F4F}" dt="2020-12-09T16:19:21.963" v="7756"/>
        <pc:sldMkLst>
          <pc:docMk/>
          <pc:sldMk cId="2903920359" sldId="267"/>
        </pc:sldMkLst>
        <pc:spChg chg="add mod">
          <ac:chgData name="Lu,Jamie" userId="d1ec76e5-7b8b-4b6c-8317-d88f6e3e1433" providerId="ADAL" clId="{DFA6E7EB-BE3D-4FBF-B1FA-5C8442490F4F}" dt="2020-12-09T00:40:03.341" v="22" actId="1076"/>
          <ac:spMkLst>
            <pc:docMk/>
            <pc:sldMk cId="2903920359" sldId="267"/>
            <ac:spMk id="2" creationId="{DBE9EBFC-C15B-400D-85B2-B31D87AAD618}"/>
          </ac:spMkLst>
        </pc:spChg>
        <pc:spChg chg="add mod">
          <ac:chgData name="Lu,Jamie" userId="d1ec76e5-7b8b-4b6c-8317-d88f6e3e1433" providerId="ADAL" clId="{DFA6E7EB-BE3D-4FBF-B1FA-5C8442490F4F}" dt="2020-12-09T00:47:56.847" v="299" actId="404"/>
          <ac:spMkLst>
            <pc:docMk/>
            <pc:sldMk cId="2903920359" sldId="267"/>
            <ac:spMk id="3" creationId="{A872C193-BA79-4D7C-96CB-BE260B12F89C}"/>
          </ac:spMkLst>
        </pc:spChg>
        <pc:spChg chg="add mod">
          <ac:chgData name="Lu,Jamie" userId="d1ec76e5-7b8b-4b6c-8317-d88f6e3e1433" providerId="ADAL" clId="{DFA6E7EB-BE3D-4FBF-B1FA-5C8442490F4F}" dt="2020-12-09T00:44:38.711" v="95" actId="20577"/>
          <ac:spMkLst>
            <pc:docMk/>
            <pc:sldMk cId="2903920359" sldId="267"/>
            <ac:spMk id="7" creationId="{F793C055-E475-49CB-87D4-871001A22854}"/>
          </ac:spMkLst>
        </pc:spChg>
        <pc:spChg chg="add mod">
          <ac:chgData name="Lu,Jamie" userId="d1ec76e5-7b8b-4b6c-8317-d88f6e3e1433" providerId="ADAL" clId="{DFA6E7EB-BE3D-4FBF-B1FA-5C8442490F4F}" dt="2020-12-09T00:45:15.763" v="136" actId="14100"/>
          <ac:spMkLst>
            <pc:docMk/>
            <pc:sldMk cId="2903920359" sldId="267"/>
            <ac:spMk id="11" creationId="{EA5191C2-0F38-46CB-BB06-D257F3764A4E}"/>
          </ac:spMkLst>
        </pc:spChg>
        <pc:spChg chg="add mod">
          <ac:chgData name="Lu,Jamie" userId="d1ec76e5-7b8b-4b6c-8317-d88f6e3e1433" providerId="ADAL" clId="{DFA6E7EB-BE3D-4FBF-B1FA-5C8442490F4F}" dt="2020-12-09T00:46:20.351" v="197" actId="20577"/>
          <ac:spMkLst>
            <pc:docMk/>
            <pc:sldMk cId="2903920359" sldId="267"/>
            <ac:spMk id="13" creationId="{C0F664B8-0412-4EE3-9525-1723A5B21725}"/>
          </ac:spMkLst>
        </pc:spChg>
        <pc:spChg chg="add mod">
          <ac:chgData name="Lu,Jamie" userId="d1ec76e5-7b8b-4b6c-8317-d88f6e3e1433" providerId="ADAL" clId="{DFA6E7EB-BE3D-4FBF-B1FA-5C8442490F4F}" dt="2020-12-09T00:46:37.537" v="216" actId="20577"/>
          <ac:spMkLst>
            <pc:docMk/>
            <pc:sldMk cId="2903920359" sldId="267"/>
            <ac:spMk id="14" creationId="{58893F3E-9112-4F22-BC9F-012A2F1808D3}"/>
          </ac:spMkLst>
        </pc:spChg>
        <pc:picChg chg="add del mod">
          <ac:chgData name="Lu,Jamie" userId="d1ec76e5-7b8b-4b6c-8317-d88f6e3e1433" providerId="ADAL" clId="{DFA6E7EB-BE3D-4FBF-B1FA-5C8442490F4F}" dt="2020-12-09T15:16:19.591" v="7545"/>
          <ac:picMkLst>
            <pc:docMk/>
            <pc:sldMk cId="2903920359" sldId="267"/>
            <ac:picMk id="4" creationId="{E9E2A81F-D394-446E-8A19-D303829FE08F}"/>
          </ac:picMkLst>
        </pc:picChg>
        <pc:picChg chg="add del mod">
          <ac:chgData name="Lu,Jamie" userId="d1ec76e5-7b8b-4b6c-8317-d88f6e3e1433" providerId="ADAL" clId="{DFA6E7EB-BE3D-4FBF-B1FA-5C8442490F4F}" dt="2020-12-09T15:16:40.781" v="7547"/>
          <ac:picMkLst>
            <pc:docMk/>
            <pc:sldMk cId="2903920359" sldId="267"/>
            <ac:picMk id="5" creationId="{48BAEA2E-EDBA-4366-B128-26FDE305A4AA}"/>
          </ac:picMkLst>
        </pc:picChg>
        <pc:picChg chg="add del mod">
          <ac:chgData name="Lu,Jamie" userId="d1ec76e5-7b8b-4b6c-8317-d88f6e3e1433" providerId="ADAL" clId="{DFA6E7EB-BE3D-4FBF-B1FA-5C8442490F4F}" dt="2020-12-09T15:17:01.727" v="7549"/>
          <ac:picMkLst>
            <pc:docMk/>
            <pc:sldMk cId="2903920359" sldId="267"/>
            <ac:picMk id="6" creationId="{4961BF73-3AF6-4C46-84D3-9C3698377E5B}"/>
          </ac:picMkLst>
        </pc:picChg>
        <pc:picChg chg="add del mod">
          <ac:chgData name="Lu,Jamie" userId="d1ec76e5-7b8b-4b6c-8317-d88f6e3e1433" providerId="ADAL" clId="{DFA6E7EB-BE3D-4FBF-B1FA-5C8442490F4F}" dt="2020-12-09T15:17:24.393" v="7551"/>
          <ac:picMkLst>
            <pc:docMk/>
            <pc:sldMk cId="2903920359" sldId="267"/>
            <ac:picMk id="8" creationId="{94F4F00E-B3F1-44C9-B069-EB3E44974293}"/>
          </ac:picMkLst>
        </pc:picChg>
        <pc:picChg chg="add del mod">
          <ac:chgData name="Lu,Jamie" userId="d1ec76e5-7b8b-4b6c-8317-d88f6e3e1433" providerId="ADAL" clId="{DFA6E7EB-BE3D-4FBF-B1FA-5C8442490F4F}" dt="2020-12-09T16:14:35.766" v="7734"/>
          <ac:picMkLst>
            <pc:docMk/>
            <pc:sldMk cId="2903920359" sldId="267"/>
            <ac:picMk id="15" creationId="{1D446DA8-7AF2-455A-B37C-7E4F8BC08A1C}"/>
          </ac:picMkLst>
        </pc:picChg>
        <pc:picChg chg="add del mod">
          <ac:chgData name="Lu,Jamie" userId="d1ec76e5-7b8b-4b6c-8317-d88f6e3e1433" providerId="ADAL" clId="{DFA6E7EB-BE3D-4FBF-B1FA-5C8442490F4F}" dt="2020-12-09T01:35:58.963" v="562" actId="478"/>
          <ac:picMkLst>
            <pc:docMk/>
            <pc:sldMk cId="2903920359" sldId="267"/>
            <ac:picMk id="15" creationId="{9804A2E2-6AA4-4EAB-AEB2-44AAD48CBAA7}"/>
          </ac:picMkLst>
        </pc:picChg>
        <pc:picChg chg="add mod">
          <ac:chgData name="Lu,Jamie" userId="d1ec76e5-7b8b-4b6c-8317-d88f6e3e1433" providerId="ADAL" clId="{DFA6E7EB-BE3D-4FBF-B1FA-5C8442490F4F}" dt="2020-12-09T01:36:12.872" v="565" actId="1076"/>
          <ac:picMkLst>
            <pc:docMk/>
            <pc:sldMk cId="2903920359" sldId="267"/>
            <ac:picMk id="16" creationId="{11753E1F-E251-44CD-869F-D3BD6852D1F4}"/>
          </ac:picMkLst>
        </pc:picChg>
        <pc:picChg chg="add del mod">
          <ac:chgData name="Lu,Jamie" userId="d1ec76e5-7b8b-4b6c-8317-d88f6e3e1433" providerId="ADAL" clId="{DFA6E7EB-BE3D-4FBF-B1FA-5C8442490F4F}" dt="2020-12-09T16:14:50.099" v="7736"/>
          <ac:picMkLst>
            <pc:docMk/>
            <pc:sldMk cId="2903920359" sldId="267"/>
            <ac:picMk id="18" creationId="{51A0B47B-4B1D-4D09-902E-E0BEBF08DE9E}"/>
          </ac:picMkLst>
        </pc:picChg>
        <pc:picChg chg="add del mod">
          <ac:chgData name="Lu,Jamie" userId="d1ec76e5-7b8b-4b6c-8317-d88f6e3e1433" providerId="ADAL" clId="{DFA6E7EB-BE3D-4FBF-B1FA-5C8442490F4F}" dt="2020-12-09T16:15:05.161" v="7738"/>
          <ac:picMkLst>
            <pc:docMk/>
            <pc:sldMk cId="2903920359" sldId="267"/>
            <ac:picMk id="19" creationId="{C2577F9A-C9B2-42D5-9235-1910B1805334}"/>
          </ac:picMkLst>
        </pc:picChg>
        <pc:picChg chg="add del mod">
          <ac:chgData name="Lu,Jamie" userId="d1ec76e5-7b8b-4b6c-8317-d88f6e3e1433" providerId="ADAL" clId="{DFA6E7EB-BE3D-4FBF-B1FA-5C8442490F4F}" dt="2020-12-09T16:16:10.954" v="7741"/>
          <ac:picMkLst>
            <pc:docMk/>
            <pc:sldMk cId="2903920359" sldId="267"/>
            <ac:picMk id="20" creationId="{28DB71F3-752B-450E-8EDD-0989EF767582}"/>
          </ac:picMkLst>
        </pc:picChg>
        <pc:picChg chg="add del mod">
          <ac:chgData name="Lu,Jamie" userId="d1ec76e5-7b8b-4b6c-8317-d88f6e3e1433" providerId="ADAL" clId="{DFA6E7EB-BE3D-4FBF-B1FA-5C8442490F4F}" dt="2020-12-09T16:16:23.591" v="7743"/>
          <ac:picMkLst>
            <pc:docMk/>
            <pc:sldMk cId="2903920359" sldId="267"/>
            <ac:picMk id="21" creationId="{0EB26C12-BCFD-41BD-BA31-8C5D8B977877}"/>
          </ac:picMkLst>
        </pc:picChg>
        <pc:picChg chg="add del mod">
          <ac:chgData name="Lu,Jamie" userId="d1ec76e5-7b8b-4b6c-8317-d88f6e3e1433" providerId="ADAL" clId="{DFA6E7EB-BE3D-4FBF-B1FA-5C8442490F4F}" dt="2020-12-09T16:17:36.201" v="7747"/>
          <ac:picMkLst>
            <pc:docMk/>
            <pc:sldMk cId="2903920359" sldId="267"/>
            <ac:picMk id="22" creationId="{C9AD2E1F-C3FF-4530-8F06-C92181F1FBE0}"/>
          </ac:picMkLst>
        </pc:picChg>
        <pc:picChg chg="add del mod">
          <ac:chgData name="Lu,Jamie" userId="d1ec76e5-7b8b-4b6c-8317-d88f6e3e1433" providerId="ADAL" clId="{DFA6E7EB-BE3D-4FBF-B1FA-5C8442490F4F}" dt="2020-12-09T16:17:52.386" v="7749"/>
          <ac:picMkLst>
            <pc:docMk/>
            <pc:sldMk cId="2903920359" sldId="267"/>
            <ac:picMk id="23" creationId="{1C198541-5C83-4D2C-AB92-F5E77414EFAC}"/>
          </ac:picMkLst>
        </pc:picChg>
        <pc:picChg chg="add del mod">
          <ac:chgData name="Lu,Jamie" userId="d1ec76e5-7b8b-4b6c-8317-d88f6e3e1433" providerId="ADAL" clId="{DFA6E7EB-BE3D-4FBF-B1FA-5C8442490F4F}" dt="2020-12-09T16:18:13.744" v="7751"/>
          <ac:picMkLst>
            <pc:docMk/>
            <pc:sldMk cId="2903920359" sldId="267"/>
            <ac:picMk id="24" creationId="{8AD5AC48-6DB4-486E-A14F-D1049E9EC68F}"/>
          </ac:picMkLst>
        </pc:picChg>
        <pc:picChg chg="add del mod">
          <ac:chgData name="Lu,Jamie" userId="d1ec76e5-7b8b-4b6c-8317-d88f6e3e1433" providerId="ADAL" clId="{DFA6E7EB-BE3D-4FBF-B1FA-5C8442490F4F}" dt="2020-12-09T16:18:39.134" v="7753"/>
          <ac:picMkLst>
            <pc:docMk/>
            <pc:sldMk cId="2903920359" sldId="267"/>
            <ac:picMk id="25" creationId="{B5E33598-F832-49C2-B587-3D7D79B37E47}"/>
          </ac:picMkLst>
        </pc:picChg>
        <pc:picChg chg="add del mod">
          <ac:chgData name="Lu,Jamie" userId="d1ec76e5-7b8b-4b6c-8317-d88f6e3e1433" providerId="ADAL" clId="{DFA6E7EB-BE3D-4FBF-B1FA-5C8442490F4F}" dt="2020-12-09T16:19:01.797" v="7755"/>
          <ac:picMkLst>
            <pc:docMk/>
            <pc:sldMk cId="2903920359" sldId="267"/>
            <ac:picMk id="26" creationId="{AD16841D-ACCF-4D99-A140-BD620943695D}"/>
          </ac:picMkLst>
        </pc:picChg>
        <pc:picChg chg="add mod">
          <ac:chgData name="Lu,Jamie" userId="d1ec76e5-7b8b-4b6c-8317-d88f6e3e1433" providerId="ADAL" clId="{DFA6E7EB-BE3D-4FBF-B1FA-5C8442490F4F}" dt="2020-12-09T16:19:21.963" v="7756"/>
          <ac:picMkLst>
            <pc:docMk/>
            <pc:sldMk cId="2903920359" sldId="267"/>
            <ac:picMk id="27" creationId="{7D239739-28EA-4FC6-A300-91BDE64BCA80}"/>
          </ac:picMkLst>
        </pc:picChg>
      </pc:sldChg>
      <pc:sldChg chg="addSp delSp modSp mod ord modTransition modAnim modNotesTx">
        <pc:chgData name="Lu,Jamie" userId="d1ec76e5-7b8b-4b6c-8317-d88f6e3e1433" providerId="ADAL" clId="{DFA6E7EB-BE3D-4FBF-B1FA-5C8442490F4F}" dt="2020-12-09T16:26:07.652" v="7775"/>
        <pc:sldMkLst>
          <pc:docMk/>
          <pc:sldMk cId="450511419" sldId="269"/>
        </pc:sldMkLst>
        <pc:spChg chg="add del mod">
          <ac:chgData name="Lu,Jamie" userId="d1ec76e5-7b8b-4b6c-8317-d88f6e3e1433" providerId="ADAL" clId="{DFA6E7EB-BE3D-4FBF-B1FA-5C8442490F4F}" dt="2020-12-09T01:28:20.242" v="454" actId="931"/>
          <ac:spMkLst>
            <pc:docMk/>
            <pc:sldMk cId="450511419" sldId="269"/>
            <ac:spMk id="3" creationId="{57217D5F-0ED8-421E-92A3-C0C68BB60FD0}"/>
          </ac:spMkLst>
        </pc:spChg>
        <pc:spChg chg="mod">
          <ac:chgData name="Lu,Jamie" userId="d1ec76e5-7b8b-4b6c-8317-d88f6e3e1433" providerId="ADAL" clId="{DFA6E7EB-BE3D-4FBF-B1FA-5C8442490F4F}" dt="2020-12-09T06:18:32.249" v="4302" actId="1076"/>
          <ac:spMkLst>
            <pc:docMk/>
            <pc:sldMk cId="450511419" sldId="269"/>
            <ac:spMk id="8" creationId="{CB7A9393-DFD9-435A-BA97-C67C02BFC85C}"/>
          </ac:spMkLst>
        </pc:spChg>
        <pc:spChg chg="add del mod">
          <ac:chgData name="Lu,Jamie" userId="d1ec76e5-7b8b-4b6c-8317-d88f6e3e1433" providerId="ADAL" clId="{DFA6E7EB-BE3D-4FBF-B1FA-5C8442490F4F}" dt="2020-12-09T01:30:29.513" v="497" actId="478"/>
          <ac:spMkLst>
            <pc:docMk/>
            <pc:sldMk cId="450511419" sldId="269"/>
            <ac:spMk id="10" creationId="{9CED1CE8-7087-4B17-8E9A-BDD8AB6F0C86}"/>
          </ac:spMkLst>
        </pc:spChg>
        <pc:spChg chg="add del mod">
          <ac:chgData name="Lu,Jamie" userId="d1ec76e5-7b8b-4b6c-8317-d88f6e3e1433" providerId="ADAL" clId="{DFA6E7EB-BE3D-4FBF-B1FA-5C8442490F4F}" dt="2020-12-09T01:30:29.517" v="499"/>
          <ac:spMkLst>
            <pc:docMk/>
            <pc:sldMk cId="450511419" sldId="269"/>
            <ac:spMk id="13" creationId="{5154FE04-0648-402C-8FB5-88EA065C3E40}"/>
          </ac:spMkLst>
        </pc:spChg>
        <pc:spChg chg="add mod ord">
          <ac:chgData name="Lu,Jamie" userId="d1ec76e5-7b8b-4b6c-8317-d88f6e3e1433" providerId="ADAL" clId="{DFA6E7EB-BE3D-4FBF-B1FA-5C8442490F4F}" dt="2020-12-09T06:20:07.972" v="4316" actId="14100"/>
          <ac:spMkLst>
            <pc:docMk/>
            <pc:sldMk cId="450511419" sldId="269"/>
            <ac:spMk id="17" creationId="{3F1CFA63-8C84-43B1-8079-EAE6BFB943F7}"/>
          </ac:spMkLst>
        </pc:spChg>
        <pc:picChg chg="add del mod">
          <ac:chgData name="Lu,Jamie" userId="d1ec76e5-7b8b-4b6c-8317-d88f6e3e1433" providerId="ADAL" clId="{DFA6E7EB-BE3D-4FBF-B1FA-5C8442490F4F}" dt="2020-12-09T15:18:20.832" v="7555"/>
          <ac:picMkLst>
            <pc:docMk/>
            <pc:sldMk cId="450511419" sldId="269"/>
            <ac:picMk id="2" creationId="{32ED3DBB-F6CF-438E-872E-FD715A7E083B}"/>
          </ac:picMkLst>
        </pc:picChg>
        <pc:picChg chg="add del mod">
          <ac:chgData name="Lu,Jamie" userId="d1ec76e5-7b8b-4b6c-8317-d88f6e3e1433" providerId="ADAL" clId="{DFA6E7EB-BE3D-4FBF-B1FA-5C8442490F4F}" dt="2020-12-09T15:19:11.949" v="7557"/>
          <ac:picMkLst>
            <pc:docMk/>
            <pc:sldMk cId="450511419" sldId="269"/>
            <ac:picMk id="3" creationId="{3084A314-488D-4F82-B7C7-0BDF727DC435}"/>
          </ac:picMkLst>
        </pc:picChg>
        <pc:picChg chg="add del mod">
          <ac:chgData name="Lu,Jamie" userId="d1ec76e5-7b8b-4b6c-8317-d88f6e3e1433" providerId="ADAL" clId="{DFA6E7EB-BE3D-4FBF-B1FA-5C8442490F4F}" dt="2020-12-09T15:19:51.556" v="7559"/>
          <ac:picMkLst>
            <pc:docMk/>
            <pc:sldMk cId="450511419" sldId="269"/>
            <ac:picMk id="4" creationId="{120F9E11-097D-466B-844E-5F077C692D99}"/>
          </ac:picMkLst>
        </pc:picChg>
        <pc:picChg chg="add mod modCrop">
          <ac:chgData name="Lu,Jamie" userId="d1ec76e5-7b8b-4b6c-8317-d88f6e3e1433" providerId="ADAL" clId="{DFA6E7EB-BE3D-4FBF-B1FA-5C8442490F4F}" dt="2020-12-09T01:28:55.851" v="464" actId="18131"/>
          <ac:picMkLst>
            <pc:docMk/>
            <pc:sldMk cId="450511419" sldId="269"/>
            <ac:picMk id="5" creationId="{32E63F62-0FD4-4E53-A152-C2CECBAC915E}"/>
          </ac:picMkLst>
        </pc:picChg>
        <pc:picChg chg="add del mod">
          <ac:chgData name="Lu,Jamie" userId="d1ec76e5-7b8b-4b6c-8317-d88f6e3e1433" providerId="ADAL" clId="{DFA6E7EB-BE3D-4FBF-B1FA-5C8442490F4F}" dt="2020-12-09T15:20:04.746" v="7561"/>
          <ac:picMkLst>
            <pc:docMk/>
            <pc:sldMk cId="450511419" sldId="269"/>
            <ac:picMk id="6" creationId="{47C8B251-6A86-49A6-9362-9706FCB8FFAE}"/>
          </ac:picMkLst>
        </pc:picChg>
        <pc:picChg chg="add mod">
          <ac:chgData name="Lu,Jamie" userId="d1ec76e5-7b8b-4b6c-8317-d88f6e3e1433" providerId="ADAL" clId="{DFA6E7EB-BE3D-4FBF-B1FA-5C8442490F4F}" dt="2020-12-09T01:30:06.048" v="479" actId="1076"/>
          <ac:picMkLst>
            <pc:docMk/>
            <pc:sldMk cId="450511419" sldId="269"/>
            <ac:picMk id="7" creationId="{7D28B6A5-69CE-4F94-8988-50F7D2DE59C6}"/>
          </ac:picMkLst>
        </pc:picChg>
        <pc:picChg chg="del">
          <ac:chgData name="Lu,Jamie" userId="d1ec76e5-7b8b-4b6c-8317-d88f6e3e1433" providerId="ADAL" clId="{DFA6E7EB-BE3D-4FBF-B1FA-5C8442490F4F}" dt="2020-12-09T01:09:27.390" v="423" actId="478"/>
          <ac:picMkLst>
            <pc:docMk/>
            <pc:sldMk cId="450511419" sldId="269"/>
            <ac:picMk id="9" creationId="{9F9463E4-044F-4D94-BD3F-46B49D213361}"/>
          </ac:picMkLst>
        </pc:picChg>
        <pc:picChg chg="add del mod">
          <ac:chgData name="Lu,Jamie" userId="d1ec76e5-7b8b-4b6c-8317-d88f6e3e1433" providerId="ADAL" clId="{DFA6E7EB-BE3D-4FBF-B1FA-5C8442490F4F}" dt="2020-12-09T15:21:07.888" v="7563"/>
          <ac:picMkLst>
            <pc:docMk/>
            <pc:sldMk cId="450511419" sldId="269"/>
            <ac:picMk id="9" creationId="{A04631B7-93A9-4341-842B-6FEA657B8EB8}"/>
          </ac:picMkLst>
        </pc:picChg>
        <pc:picChg chg="add del mod">
          <ac:chgData name="Lu,Jamie" userId="d1ec76e5-7b8b-4b6c-8317-d88f6e3e1433" providerId="ADAL" clId="{DFA6E7EB-BE3D-4FBF-B1FA-5C8442490F4F}" dt="2020-12-09T15:21:55.053" v="7565"/>
          <ac:picMkLst>
            <pc:docMk/>
            <pc:sldMk cId="450511419" sldId="269"/>
            <ac:picMk id="10" creationId="{4A5BD896-7151-4B30-AC16-66C2A2639F69}"/>
          </ac:picMkLst>
        </pc:picChg>
        <pc:picChg chg="add del mod">
          <ac:chgData name="Lu,Jamie" userId="d1ec76e5-7b8b-4b6c-8317-d88f6e3e1433" providerId="ADAL" clId="{DFA6E7EB-BE3D-4FBF-B1FA-5C8442490F4F}" dt="2020-12-09T15:22:14.463" v="7567"/>
          <ac:picMkLst>
            <pc:docMk/>
            <pc:sldMk cId="450511419" sldId="269"/>
            <ac:picMk id="11" creationId="{69B89572-438F-4A4E-96F1-40A6F19711E5}"/>
          </ac:picMkLst>
        </pc:picChg>
        <pc:picChg chg="add mod">
          <ac:chgData name="Lu,Jamie" userId="d1ec76e5-7b8b-4b6c-8317-d88f6e3e1433" providerId="ADAL" clId="{DFA6E7EB-BE3D-4FBF-B1FA-5C8442490F4F}" dt="2020-12-09T01:30:02.720" v="478" actId="1076"/>
          <ac:picMkLst>
            <pc:docMk/>
            <pc:sldMk cId="450511419" sldId="269"/>
            <ac:picMk id="12" creationId="{C238D282-7446-40E3-963B-8CEF0AA276EE}"/>
          </ac:picMkLst>
        </pc:picChg>
        <pc:picChg chg="add del mod">
          <ac:chgData name="Lu,Jamie" userId="d1ec76e5-7b8b-4b6c-8317-d88f6e3e1433" providerId="ADAL" clId="{DFA6E7EB-BE3D-4FBF-B1FA-5C8442490F4F}" dt="2020-12-09T15:22:48.904" v="7569"/>
          <ac:picMkLst>
            <pc:docMk/>
            <pc:sldMk cId="450511419" sldId="269"/>
            <ac:picMk id="13" creationId="{97204254-C20F-4767-A971-AFEC56721032}"/>
          </ac:picMkLst>
        </pc:picChg>
        <pc:picChg chg="add del mod">
          <ac:chgData name="Lu,Jamie" userId="d1ec76e5-7b8b-4b6c-8317-d88f6e3e1433" providerId="ADAL" clId="{DFA6E7EB-BE3D-4FBF-B1FA-5C8442490F4F}" dt="2020-12-09T15:23:16.196" v="7571"/>
          <ac:picMkLst>
            <pc:docMk/>
            <pc:sldMk cId="450511419" sldId="269"/>
            <ac:picMk id="14" creationId="{04E3C274-1108-435C-9C31-B7BAA0D84C06}"/>
          </ac:picMkLst>
        </pc:picChg>
        <pc:picChg chg="del">
          <ac:chgData name="Lu,Jamie" userId="d1ec76e5-7b8b-4b6c-8317-d88f6e3e1433" providerId="ADAL" clId="{DFA6E7EB-BE3D-4FBF-B1FA-5C8442490F4F}" dt="2020-12-09T01:09:22.658" v="422" actId="478"/>
          <ac:picMkLst>
            <pc:docMk/>
            <pc:sldMk cId="450511419" sldId="269"/>
            <ac:picMk id="14" creationId="{88C40962-8129-411A-AC80-45ED1809FBBD}"/>
          </ac:picMkLst>
        </pc:picChg>
        <pc:picChg chg="add del mod">
          <ac:chgData name="Lu,Jamie" userId="d1ec76e5-7b8b-4b6c-8317-d88f6e3e1433" providerId="ADAL" clId="{DFA6E7EB-BE3D-4FBF-B1FA-5C8442490F4F}" dt="2020-12-09T01:36:30.503" v="571" actId="478"/>
          <ac:picMkLst>
            <pc:docMk/>
            <pc:sldMk cId="450511419" sldId="269"/>
            <ac:picMk id="15" creationId="{5CE41458-1F3F-4B46-86CE-59AA6664027D}"/>
          </ac:picMkLst>
        </pc:picChg>
        <pc:picChg chg="add del mod">
          <ac:chgData name="Lu,Jamie" userId="d1ec76e5-7b8b-4b6c-8317-d88f6e3e1433" providerId="ADAL" clId="{DFA6E7EB-BE3D-4FBF-B1FA-5C8442490F4F}" dt="2020-12-09T15:23:49.028" v="7573"/>
          <ac:picMkLst>
            <pc:docMk/>
            <pc:sldMk cId="450511419" sldId="269"/>
            <ac:picMk id="15" creationId="{DEF15D3F-D476-48CB-B11C-17719E1239BE}"/>
          </ac:picMkLst>
        </pc:picChg>
        <pc:picChg chg="add mod">
          <ac:chgData name="Lu,Jamie" userId="d1ec76e5-7b8b-4b6c-8317-d88f6e3e1433" providerId="ADAL" clId="{DFA6E7EB-BE3D-4FBF-B1FA-5C8442490F4F}" dt="2020-12-09T01:36:28.092" v="570"/>
          <ac:picMkLst>
            <pc:docMk/>
            <pc:sldMk cId="450511419" sldId="269"/>
            <ac:picMk id="16" creationId="{1F3AEE57-BB58-4389-9D32-E59B062CB693}"/>
          </ac:picMkLst>
        </pc:picChg>
        <pc:picChg chg="add del mod">
          <ac:chgData name="Lu,Jamie" userId="d1ec76e5-7b8b-4b6c-8317-d88f6e3e1433" providerId="ADAL" clId="{DFA6E7EB-BE3D-4FBF-B1FA-5C8442490F4F}" dt="2020-12-09T15:24:57.165" v="7575"/>
          <ac:picMkLst>
            <pc:docMk/>
            <pc:sldMk cId="450511419" sldId="269"/>
            <ac:picMk id="18" creationId="{CE88CD3A-308D-4002-A1AC-25E48B59E68F}"/>
          </ac:picMkLst>
        </pc:picChg>
        <pc:picChg chg="add del mod">
          <ac:chgData name="Lu,Jamie" userId="d1ec76e5-7b8b-4b6c-8317-d88f6e3e1433" providerId="ADAL" clId="{DFA6E7EB-BE3D-4FBF-B1FA-5C8442490F4F}" dt="2020-12-09T15:25:14.775" v="7577"/>
          <ac:picMkLst>
            <pc:docMk/>
            <pc:sldMk cId="450511419" sldId="269"/>
            <ac:picMk id="19" creationId="{AC371AF5-4339-4BB0-B52D-14B031699C60}"/>
          </ac:picMkLst>
        </pc:picChg>
        <pc:picChg chg="add del mod">
          <ac:chgData name="Lu,Jamie" userId="d1ec76e5-7b8b-4b6c-8317-d88f6e3e1433" providerId="ADAL" clId="{DFA6E7EB-BE3D-4FBF-B1FA-5C8442490F4F}" dt="2020-12-09T16:20:13.449" v="7757"/>
          <ac:picMkLst>
            <pc:docMk/>
            <pc:sldMk cId="450511419" sldId="269"/>
            <ac:picMk id="20" creationId="{2B679F1E-7357-438C-B1B1-DB84E0E7634F}"/>
          </ac:picMkLst>
        </pc:picChg>
        <pc:picChg chg="add del mod">
          <ac:chgData name="Lu,Jamie" userId="d1ec76e5-7b8b-4b6c-8317-d88f6e3e1433" providerId="ADAL" clId="{DFA6E7EB-BE3D-4FBF-B1FA-5C8442490F4F}" dt="2020-12-09T16:20:16.567" v="7758"/>
          <ac:picMkLst>
            <pc:docMk/>
            <pc:sldMk cId="450511419" sldId="269"/>
            <ac:picMk id="21" creationId="{895BDB33-BFD3-4F96-817E-8544C227CDDC}"/>
          </ac:picMkLst>
        </pc:picChg>
        <pc:picChg chg="add del mod">
          <ac:chgData name="Lu,Jamie" userId="d1ec76e5-7b8b-4b6c-8317-d88f6e3e1433" providerId="ADAL" clId="{DFA6E7EB-BE3D-4FBF-B1FA-5C8442490F4F}" dt="2020-12-09T16:21:25.925" v="7760"/>
          <ac:picMkLst>
            <pc:docMk/>
            <pc:sldMk cId="450511419" sldId="269"/>
            <ac:picMk id="22" creationId="{9B6D483E-1646-49F7-BF00-3F267D378227}"/>
          </ac:picMkLst>
        </pc:picChg>
        <pc:picChg chg="add del mod">
          <ac:chgData name="Lu,Jamie" userId="d1ec76e5-7b8b-4b6c-8317-d88f6e3e1433" providerId="ADAL" clId="{DFA6E7EB-BE3D-4FBF-B1FA-5C8442490F4F}" dt="2020-12-09T16:22:16.262" v="7762"/>
          <ac:picMkLst>
            <pc:docMk/>
            <pc:sldMk cId="450511419" sldId="269"/>
            <ac:picMk id="23" creationId="{781DA080-0461-4F9F-AF40-7B4ED5B2E1E3}"/>
          </ac:picMkLst>
        </pc:picChg>
        <pc:picChg chg="add del mod">
          <ac:chgData name="Lu,Jamie" userId="d1ec76e5-7b8b-4b6c-8317-d88f6e3e1433" providerId="ADAL" clId="{DFA6E7EB-BE3D-4FBF-B1FA-5C8442490F4F}" dt="2020-12-09T16:22:28.611" v="7764"/>
          <ac:picMkLst>
            <pc:docMk/>
            <pc:sldMk cId="450511419" sldId="269"/>
            <ac:picMk id="24" creationId="{F6483269-A481-4790-A82F-7D851226A7A3}"/>
          </ac:picMkLst>
        </pc:picChg>
        <pc:picChg chg="add del mod">
          <ac:chgData name="Lu,Jamie" userId="d1ec76e5-7b8b-4b6c-8317-d88f6e3e1433" providerId="ADAL" clId="{DFA6E7EB-BE3D-4FBF-B1FA-5C8442490F4F}" dt="2020-12-09T16:22:40.122" v="7766"/>
          <ac:picMkLst>
            <pc:docMk/>
            <pc:sldMk cId="450511419" sldId="269"/>
            <ac:picMk id="25" creationId="{124BFA48-79EB-44E4-961B-247537E8E715}"/>
          </ac:picMkLst>
        </pc:picChg>
        <pc:picChg chg="add del mod">
          <ac:chgData name="Lu,Jamie" userId="d1ec76e5-7b8b-4b6c-8317-d88f6e3e1433" providerId="ADAL" clId="{DFA6E7EB-BE3D-4FBF-B1FA-5C8442490F4F}" dt="2020-12-09T16:23:15.168" v="7768"/>
          <ac:picMkLst>
            <pc:docMk/>
            <pc:sldMk cId="450511419" sldId="269"/>
            <ac:picMk id="26" creationId="{579A35DA-E0A9-4C91-90B8-8FA5C73C885C}"/>
          </ac:picMkLst>
        </pc:picChg>
        <pc:picChg chg="add del mod">
          <ac:chgData name="Lu,Jamie" userId="d1ec76e5-7b8b-4b6c-8317-d88f6e3e1433" providerId="ADAL" clId="{DFA6E7EB-BE3D-4FBF-B1FA-5C8442490F4F}" dt="2020-12-09T16:24:34.677" v="7770"/>
          <ac:picMkLst>
            <pc:docMk/>
            <pc:sldMk cId="450511419" sldId="269"/>
            <ac:picMk id="27" creationId="{C2952067-452C-4BF3-8934-188B5A1BE79C}"/>
          </ac:picMkLst>
        </pc:picChg>
        <pc:picChg chg="add del mod">
          <ac:chgData name="Lu,Jamie" userId="d1ec76e5-7b8b-4b6c-8317-d88f6e3e1433" providerId="ADAL" clId="{DFA6E7EB-BE3D-4FBF-B1FA-5C8442490F4F}" dt="2020-12-09T16:25:14.137" v="7772"/>
          <ac:picMkLst>
            <pc:docMk/>
            <pc:sldMk cId="450511419" sldId="269"/>
            <ac:picMk id="28" creationId="{F2D5CE9D-6A95-4B7C-A290-CED9D0FE152B}"/>
          </ac:picMkLst>
        </pc:picChg>
        <pc:picChg chg="add del mod">
          <ac:chgData name="Lu,Jamie" userId="d1ec76e5-7b8b-4b6c-8317-d88f6e3e1433" providerId="ADAL" clId="{DFA6E7EB-BE3D-4FBF-B1FA-5C8442490F4F}" dt="2020-12-09T16:25:26.201" v="7774"/>
          <ac:picMkLst>
            <pc:docMk/>
            <pc:sldMk cId="450511419" sldId="269"/>
            <ac:picMk id="29" creationId="{04AACAC0-7989-43BD-A502-0F858D3E96B3}"/>
          </ac:picMkLst>
        </pc:picChg>
        <pc:picChg chg="add mod">
          <ac:chgData name="Lu,Jamie" userId="d1ec76e5-7b8b-4b6c-8317-d88f6e3e1433" providerId="ADAL" clId="{DFA6E7EB-BE3D-4FBF-B1FA-5C8442490F4F}" dt="2020-12-09T16:26:07.652" v="7775"/>
          <ac:picMkLst>
            <pc:docMk/>
            <pc:sldMk cId="450511419" sldId="269"/>
            <ac:picMk id="30" creationId="{36298D8F-BD64-430E-B894-5F78274C3D15}"/>
          </ac:picMkLst>
        </pc:picChg>
      </pc:sldChg>
      <pc:sldChg chg="addSp delSp modSp mod modTransition modAnim">
        <pc:chgData name="Lu,Jamie" userId="d1ec76e5-7b8b-4b6c-8317-d88f6e3e1433" providerId="ADAL" clId="{DFA6E7EB-BE3D-4FBF-B1FA-5C8442490F4F}" dt="2020-12-09T15:04:57.032" v="7524"/>
        <pc:sldMkLst>
          <pc:docMk/>
          <pc:sldMk cId="3210471426" sldId="273"/>
        </pc:sldMkLst>
        <pc:spChg chg="mod">
          <ac:chgData name="Lu,Jamie" userId="d1ec76e5-7b8b-4b6c-8317-d88f6e3e1433" providerId="ADAL" clId="{DFA6E7EB-BE3D-4FBF-B1FA-5C8442490F4F}" dt="2020-12-09T07:31:04.061" v="4610" actId="1076"/>
          <ac:spMkLst>
            <pc:docMk/>
            <pc:sldMk cId="3210471426" sldId="273"/>
            <ac:spMk id="11" creationId="{792973C2-64E0-451E-A71F-E5F611F454B4}"/>
          </ac:spMkLst>
        </pc:spChg>
        <pc:spChg chg="del mod">
          <ac:chgData name="Lu,Jamie" userId="d1ec76e5-7b8b-4b6c-8317-d88f6e3e1433" providerId="ADAL" clId="{DFA6E7EB-BE3D-4FBF-B1FA-5C8442490F4F}" dt="2020-12-09T06:45:41.089" v="4397" actId="478"/>
          <ac:spMkLst>
            <pc:docMk/>
            <pc:sldMk cId="3210471426" sldId="273"/>
            <ac:spMk id="12" creationId="{1B96D385-8334-462D-91F8-1E1EDDF540BD}"/>
          </ac:spMkLst>
        </pc:spChg>
        <pc:spChg chg="mod">
          <ac:chgData name="Lu,Jamie" userId="d1ec76e5-7b8b-4b6c-8317-d88f6e3e1433" providerId="ADAL" clId="{DFA6E7EB-BE3D-4FBF-B1FA-5C8442490F4F}" dt="2020-12-09T10:21:09.094" v="7294" actId="1076"/>
          <ac:spMkLst>
            <pc:docMk/>
            <pc:sldMk cId="3210471426" sldId="273"/>
            <ac:spMk id="13" creationId="{48210336-2FDD-4B52-869D-1259C662EC3B}"/>
          </ac:spMkLst>
        </pc:spChg>
        <pc:spChg chg="del">
          <ac:chgData name="Lu,Jamie" userId="d1ec76e5-7b8b-4b6c-8317-d88f6e3e1433" providerId="ADAL" clId="{DFA6E7EB-BE3D-4FBF-B1FA-5C8442490F4F}" dt="2020-12-09T01:34:30.647" v="556" actId="478"/>
          <ac:spMkLst>
            <pc:docMk/>
            <pc:sldMk cId="3210471426" sldId="273"/>
            <ac:spMk id="14" creationId="{638F17DD-AF92-4964-B1BA-28A2F3F3D135}"/>
          </ac:spMkLst>
        </pc:spChg>
        <pc:spChg chg="mod">
          <ac:chgData name="Lu,Jamie" userId="d1ec76e5-7b8b-4b6c-8317-d88f6e3e1433" providerId="ADAL" clId="{DFA6E7EB-BE3D-4FBF-B1FA-5C8442490F4F}" dt="2020-12-09T10:21:04.510" v="7293" actId="1076"/>
          <ac:spMkLst>
            <pc:docMk/>
            <pc:sldMk cId="3210471426" sldId="273"/>
            <ac:spMk id="20" creationId="{ED67ED15-5CC5-4F78-891E-D11B2D6214D7}"/>
          </ac:spMkLst>
        </pc:spChg>
        <pc:spChg chg="add mod">
          <ac:chgData name="Lu,Jamie" userId="d1ec76e5-7b8b-4b6c-8317-d88f6e3e1433" providerId="ADAL" clId="{DFA6E7EB-BE3D-4FBF-B1FA-5C8442490F4F}" dt="2020-12-09T10:21:17.500" v="7295" actId="1076"/>
          <ac:spMkLst>
            <pc:docMk/>
            <pc:sldMk cId="3210471426" sldId="273"/>
            <ac:spMk id="24" creationId="{C79FFC6C-EFB5-4A44-8FB8-C566A7FB98AD}"/>
          </ac:spMkLst>
        </pc:spChg>
        <pc:spChg chg="add mod">
          <ac:chgData name="Lu,Jamie" userId="d1ec76e5-7b8b-4b6c-8317-d88f6e3e1433" providerId="ADAL" clId="{DFA6E7EB-BE3D-4FBF-B1FA-5C8442490F4F}" dt="2020-12-09T04:39:30.261" v="2202" actId="571"/>
          <ac:spMkLst>
            <pc:docMk/>
            <pc:sldMk cId="3210471426" sldId="273"/>
            <ac:spMk id="26" creationId="{684685C1-A31A-46C5-980D-B9F6E420995D}"/>
          </ac:spMkLst>
        </pc:spChg>
        <pc:spChg chg="add mod">
          <ac:chgData name="Lu,Jamie" userId="d1ec76e5-7b8b-4b6c-8317-d88f6e3e1433" providerId="ADAL" clId="{DFA6E7EB-BE3D-4FBF-B1FA-5C8442490F4F}" dt="2020-12-09T10:21:25.338" v="7296" actId="1076"/>
          <ac:spMkLst>
            <pc:docMk/>
            <pc:sldMk cId="3210471426" sldId="273"/>
            <ac:spMk id="28" creationId="{DFC9AE97-0095-47D6-8C39-482735E62DDE}"/>
          </ac:spMkLst>
        </pc:spChg>
        <pc:spChg chg="add mod">
          <ac:chgData name="Lu,Jamie" userId="d1ec76e5-7b8b-4b6c-8317-d88f6e3e1433" providerId="ADAL" clId="{DFA6E7EB-BE3D-4FBF-B1FA-5C8442490F4F}" dt="2020-12-09T10:20:59.022" v="7292" actId="1076"/>
          <ac:spMkLst>
            <pc:docMk/>
            <pc:sldMk cId="3210471426" sldId="273"/>
            <ac:spMk id="32" creationId="{8CD323F7-822C-4ECD-B12F-E0FB9A6377D1}"/>
          </ac:spMkLst>
        </pc:spChg>
        <pc:spChg chg="add mod">
          <ac:chgData name="Lu,Jamie" userId="d1ec76e5-7b8b-4b6c-8317-d88f6e3e1433" providerId="ADAL" clId="{DFA6E7EB-BE3D-4FBF-B1FA-5C8442490F4F}" dt="2020-12-09T10:16:28.620" v="7213" actId="1076"/>
          <ac:spMkLst>
            <pc:docMk/>
            <pc:sldMk cId="3210471426" sldId="273"/>
            <ac:spMk id="34" creationId="{9029CBB8-718F-42F6-B548-D4B12F4DD366}"/>
          </ac:spMkLst>
        </pc:spChg>
        <pc:spChg chg="add mod">
          <ac:chgData name="Lu,Jamie" userId="d1ec76e5-7b8b-4b6c-8317-d88f6e3e1433" providerId="ADAL" clId="{DFA6E7EB-BE3D-4FBF-B1FA-5C8442490F4F}" dt="2020-12-09T10:18:37.322" v="7260"/>
          <ac:spMkLst>
            <pc:docMk/>
            <pc:sldMk cId="3210471426" sldId="273"/>
            <ac:spMk id="35" creationId="{42B05888-0BBD-4B17-AEB5-D8CB181FCBA8}"/>
          </ac:spMkLst>
        </pc:spChg>
        <pc:spChg chg="add del mod">
          <ac:chgData name="Lu,Jamie" userId="d1ec76e5-7b8b-4b6c-8317-d88f6e3e1433" providerId="ADAL" clId="{DFA6E7EB-BE3D-4FBF-B1FA-5C8442490F4F}" dt="2020-12-09T10:18:09.717" v="7254"/>
          <ac:spMkLst>
            <pc:docMk/>
            <pc:sldMk cId="3210471426" sldId="273"/>
            <ac:spMk id="36" creationId="{1CD5E38F-B83B-4A46-B6D4-E4CBDCDB9979}"/>
          </ac:spMkLst>
        </pc:spChg>
        <pc:spChg chg="add mod">
          <ac:chgData name="Lu,Jamie" userId="d1ec76e5-7b8b-4b6c-8317-d88f6e3e1433" providerId="ADAL" clId="{DFA6E7EB-BE3D-4FBF-B1FA-5C8442490F4F}" dt="2020-12-09T10:21:09.094" v="7294" actId="1076"/>
          <ac:spMkLst>
            <pc:docMk/>
            <pc:sldMk cId="3210471426" sldId="273"/>
            <ac:spMk id="37" creationId="{51E2F4B2-63B6-403C-A7AA-9CB2469E3781}"/>
          </ac:spMkLst>
        </pc:spChg>
        <pc:spChg chg="add mod">
          <ac:chgData name="Lu,Jamie" userId="d1ec76e5-7b8b-4b6c-8317-d88f6e3e1433" providerId="ADAL" clId="{DFA6E7EB-BE3D-4FBF-B1FA-5C8442490F4F}" dt="2020-12-09T10:21:04.510" v="7293" actId="1076"/>
          <ac:spMkLst>
            <pc:docMk/>
            <pc:sldMk cId="3210471426" sldId="273"/>
            <ac:spMk id="38" creationId="{83DE2018-C0B0-475B-890C-4A9D4FB4CEBF}"/>
          </ac:spMkLst>
        </pc:spChg>
        <pc:spChg chg="add mod">
          <ac:chgData name="Lu,Jamie" userId="d1ec76e5-7b8b-4b6c-8317-d88f6e3e1433" providerId="ADAL" clId="{DFA6E7EB-BE3D-4FBF-B1FA-5C8442490F4F}" dt="2020-12-09T10:20:59.022" v="7292" actId="1076"/>
          <ac:spMkLst>
            <pc:docMk/>
            <pc:sldMk cId="3210471426" sldId="273"/>
            <ac:spMk id="39" creationId="{6EB5AF5F-E83B-4F71-8133-C7E55A78425E}"/>
          </ac:spMkLst>
        </pc:spChg>
        <pc:spChg chg="add mod">
          <ac:chgData name="Lu,Jamie" userId="d1ec76e5-7b8b-4b6c-8317-d88f6e3e1433" providerId="ADAL" clId="{DFA6E7EB-BE3D-4FBF-B1FA-5C8442490F4F}" dt="2020-12-09T10:21:17.500" v="7295" actId="1076"/>
          <ac:spMkLst>
            <pc:docMk/>
            <pc:sldMk cId="3210471426" sldId="273"/>
            <ac:spMk id="40" creationId="{19CFF75B-19EE-471F-A685-EA42381105D5}"/>
          </ac:spMkLst>
        </pc:spChg>
        <pc:spChg chg="add mod">
          <ac:chgData name="Lu,Jamie" userId="d1ec76e5-7b8b-4b6c-8317-d88f6e3e1433" providerId="ADAL" clId="{DFA6E7EB-BE3D-4FBF-B1FA-5C8442490F4F}" dt="2020-12-09T10:21:25.338" v="7296" actId="1076"/>
          <ac:spMkLst>
            <pc:docMk/>
            <pc:sldMk cId="3210471426" sldId="273"/>
            <ac:spMk id="41" creationId="{AEBFA191-7BB2-4D3E-A75F-17793E805A4F}"/>
          </ac:spMkLst>
        </pc:spChg>
        <pc:spChg chg="add mod">
          <ac:chgData name="Lu,Jamie" userId="d1ec76e5-7b8b-4b6c-8317-d88f6e3e1433" providerId="ADAL" clId="{DFA6E7EB-BE3D-4FBF-B1FA-5C8442490F4F}" dt="2020-12-09T10:20:10.671" v="7287" actId="20577"/>
          <ac:spMkLst>
            <pc:docMk/>
            <pc:sldMk cId="3210471426" sldId="273"/>
            <ac:spMk id="42" creationId="{5C9054D0-2137-4E65-8A3E-7B66F965CCF2}"/>
          </ac:spMkLst>
        </pc:spChg>
        <pc:picChg chg="add del mod">
          <ac:chgData name="Lu,Jamie" userId="d1ec76e5-7b8b-4b6c-8317-d88f6e3e1433" providerId="ADAL" clId="{DFA6E7EB-BE3D-4FBF-B1FA-5C8442490F4F}" dt="2020-12-09T14:52:41.127" v="7486"/>
          <ac:picMkLst>
            <pc:docMk/>
            <pc:sldMk cId="3210471426" sldId="273"/>
            <ac:picMk id="2" creationId="{B8B2ACEB-227C-4C66-8560-7494E44B4826}"/>
          </ac:picMkLst>
        </pc:picChg>
        <pc:picChg chg="add del mod">
          <ac:chgData name="Lu,Jamie" userId="d1ec76e5-7b8b-4b6c-8317-d88f6e3e1433" providerId="ADAL" clId="{DFA6E7EB-BE3D-4FBF-B1FA-5C8442490F4F}" dt="2020-12-09T14:53:41.518" v="7488"/>
          <ac:picMkLst>
            <pc:docMk/>
            <pc:sldMk cId="3210471426" sldId="273"/>
            <ac:picMk id="3" creationId="{37472BEA-EFD5-4D2E-AC9A-D1CACD00925D}"/>
          </ac:picMkLst>
        </pc:picChg>
        <pc:picChg chg="add del mod">
          <ac:chgData name="Lu,Jamie" userId="d1ec76e5-7b8b-4b6c-8317-d88f6e3e1433" providerId="ADAL" clId="{DFA6E7EB-BE3D-4FBF-B1FA-5C8442490F4F}" dt="2020-12-09T14:54:00.161" v="7490"/>
          <ac:picMkLst>
            <pc:docMk/>
            <pc:sldMk cId="3210471426" sldId="273"/>
            <ac:picMk id="4" creationId="{604424CB-013C-40FE-9304-C3B7649629B2}"/>
          </ac:picMkLst>
        </pc:picChg>
        <pc:picChg chg="add del mod">
          <ac:chgData name="Lu,Jamie" userId="d1ec76e5-7b8b-4b6c-8317-d88f6e3e1433" providerId="ADAL" clId="{DFA6E7EB-BE3D-4FBF-B1FA-5C8442490F4F}" dt="2020-12-09T14:55:25.483" v="7492"/>
          <ac:picMkLst>
            <pc:docMk/>
            <pc:sldMk cId="3210471426" sldId="273"/>
            <ac:picMk id="5" creationId="{A5351F8B-1975-4846-95A7-8FD209D17797}"/>
          </ac:picMkLst>
        </pc:picChg>
        <pc:picChg chg="del mod">
          <ac:chgData name="Lu,Jamie" userId="d1ec76e5-7b8b-4b6c-8317-d88f6e3e1433" providerId="ADAL" clId="{DFA6E7EB-BE3D-4FBF-B1FA-5C8442490F4F}" dt="2020-12-09T06:45:42.084" v="4398" actId="478"/>
          <ac:picMkLst>
            <pc:docMk/>
            <pc:sldMk cId="3210471426" sldId="273"/>
            <ac:picMk id="5" creationId="{F936EA38-FB89-4552-9881-552DEAB35064}"/>
          </ac:picMkLst>
        </pc:picChg>
        <pc:picChg chg="mod">
          <ac:chgData name="Lu,Jamie" userId="d1ec76e5-7b8b-4b6c-8317-d88f6e3e1433" providerId="ADAL" clId="{DFA6E7EB-BE3D-4FBF-B1FA-5C8442490F4F}" dt="2020-12-09T06:44:40.739" v="4380" actId="1076"/>
          <ac:picMkLst>
            <pc:docMk/>
            <pc:sldMk cId="3210471426" sldId="273"/>
            <ac:picMk id="6" creationId="{55778022-079A-4FF4-8735-D3C9A67F1191}"/>
          </ac:picMkLst>
        </pc:picChg>
        <pc:picChg chg="add del mod">
          <ac:chgData name="Lu,Jamie" userId="d1ec76e5-7b8b-4b6c-8317-d88f6e3e1433" providerId="ADAL" clId="{DFA6E7EB-BE3D-4FBF-B1FA-5C8442490F4F}" dt="2020-12-09T14:55:28.784" v="7493"/>
          <ac:picMkLst>
            <pc:docMk/>
            <pc:sldMk cId="3210471426" sldId="273"/>
            <ac:picMk id="7" creationId="{FC36B249-67C1-4CFD-ADE1-01699554DBD4}"/>
          </ac:picMkLst>
        </pc:picChg>
        <pc:picChg chg="mod">
          <ac:chgData name="Lu,Jamie" userId="d1ec76e5-7b8b-4b6c-8317-d88f6e3e1433" providerId="ADAL" clId="{DFA6E7EB-BE3D-4FBF-B1FA-5C8442490F4F}" dt="2020-12-09T11:02:10.898" v="7316"/>
          <ac:picMkLst>
            <pc:docMk/>
            <pc:sldMk cId="3210471426" sldId="273"/>
            <ac:picMk id="8" creationId="{426C65A7-A996-4C0A-B747-BA22BED03A5A}"/>
          </ac:picMkLst>
        </pc:picChg>
        <pc:picChg chg="del">
          <ac:chgData name="Lu,Jamie" userId="d1ec76e5-7b8b-4b6c-8317-d88f6e3e1433" providerId="ADAL" clId="{DFA6E7EB-BE3D-4FBF-B1FA-5C8442490F4F}" dt="2020-12-09T01:34:28.028" v="555" actId="478"/>
          <ac:picMkLst>
            <pc:docMk/>
            <pc:sldMk cId="3210471426" sldId="273"/>
            <ac:picMk id="9" creationId="{167C0D4D-4733-460E-9BFA-9ED7BDF90BFC}"/>
          </ac:picMkLst>
        </pc:picChg>
        <pc:picChg chg="add del mod">
          <ac:chgData name="Lu,Jamie" userId="d1ec76e5-7b8b-4b6c-8317-d88f6e3e1433" providerId="ADAL" clId="{DFA6E7EB-BE3D-4FBF-B1FA-5C8442490F4F}" dt="2020-12-09T14:55:58.464" v="7495"/>
          <ac:picMkLst>
            <pc:docMk/>
            <pc:sldMk cId="3210471426" sldId="273"/>
            <ac:picMk id="9" creationId="{DABE248A-E6EF-4BF0-B195-3DD1D6D07D67}"/>
          </ac:picMkLst>
        </pc:picChg>
        <pc:picChg chg="mod">
          <ac:chgData name="Lu,Jamie" userId="d1ec76e5-7b8b-4b6c-8317-d88f6e3e1433" providerId="ADAL" clId="{DFA6E7EB-BE3D-4FBF-B1FA-5C8442490F4F}" dt="2020-12-09T10:21:09.094" v="7294" actId="1076"/>
          <ac:picMkLst>
            <pc:docMk/>
            <pc:sldMk cId="3210471426" sldId="273"/>
            <ac:picMk id="10" creationId="{CA9A606B-8426-4CDF-91B6-792506143AAD}"/>
          </ac:picMkLst>
        </pc:picChg>
        <pc:picChg chg="add del mod">
          <ac:chgData name="Lu,Jamie" userId="d1ec76e5-7b8b-4b6c-8317-d88f6e3e1433" providerId="ADAL" clId="{DFA6E7EB-BE3D-4FBF-B1FA-5C8442490F4F}" dt="2020-12-09T14:56:24.860" v="7497"/>
          <ac:picMkLst>
            <pc:docMk/>
            <pc:sldMk cId="3210471426" sldId="273"/>
            <ac:picMk id="12" creationId="{2C93DEA9-C578-4550-9DAF-1A748899961A}"/>
          </ac:picMkLst>
        </pc:picChg>
        <pc:picChg chg="add del mod">
          <ac:chgData name="Lu,Jamie" userId="d1ec76e5-7b8b-4b6c-8317-d88f6e3e1433" providerId="ADAL" clId="{DFA6E7EB-BE3D-4FBF-B1FA-5C8442490F4F}" dt="2020-12-09T14:56:36.321" v="7499"/>
          <ac:picMkLst>
            <pc:docMk/>
            <pc:sldMk cId="3210471426" sldId="273"/>
            <ac:picMk id="14" creationId="{E385F478-4C05-4D3A-A5AA-393D8F4AFD84}"/>
          </ac:picMkLst>
        </pc:picChg>
        <pc:picChg chg="add del mod">
          <ac:chgData name="Lu,Jamie" userId="d1ec76e5-7b8b-4b6c-8317-d88f6e3e1433" providerId="ADAL" clId="{DFA6E7EB-BE3D-4FBF-B1FA-5C8442490F4F}" dt="2020-12-09T14:56:50.471" v="7502"/>
          <ac:picMkLst>
            <pc:docMk/>
            <pc:sldMk cId="3210471426" sldId="273"/>
            <ac:picMk id="15" creationId="{024B1358-165A-4962-97A7-1B102CC8B605}"/>
          </ac:picMkLst>
        </pc:picChg>
        <pc:picChg chg="add del mod">
          <ac:chgData name="Lu,Jamie" userId="d1ec76e5-7b8b-4b6c-8317-d88f6e3e1433" providerId="ADAL" clId="{DFA6E7EB-BE3D-4FBF-B1FA-5C8442490F4F}" dt="2020-12-09T14:57:18.007" v="7504"/>
          <ac:picMkLst>
            <pc:docMk/>
            <pc:sldMk cId="3210471426" sldId="273"/>
            <ac:picMk id="16" creationId="{2C04CAE8-57F4-46FF-892C-AE7F79D715E5}"/>
          </ac:picMkLst>
        </pc:picChg>
        <pc:picChg chg="add del mod">
          <ac:chgData name="Lu,Jamie" userId="d1ec76e5-7b8b-4b6c-8317-d88f6e3e1433" providerId="ADAL" clId="{DFA6E7EB-BE3D-4FBF-B1FA-5C8442490F4F}" dt="2020-12-09T14:58:58.751" v="7507"/>
          <ac:picMkLst>
            <pc:docMk/>
            <pc:sldMk cId="3210471426" sldId="273"/>
            <ac:picMk id="17" creationId="{B4E6EAEF-E749-4443-8B0E-E612EE79DB0C}"/>
          </ac:picMkLst>
        </pc:picChg>
        <pc:picChg chg="add del mod">
          <ac:chgData name="Lu,Jamie" userId="d1ec76e5-7b8b-4b6c-8317-d88f6e3e1433" providerId="ADAL" clId="{DFA6E7EB-BE3D-4FBF-B1FA-5C8442490F4F}" dt="2020-12-09T14:59:31.271" v="7509"/>
          <ac:picMkLst>
            <pc:docMk/>
            <pc:sldMk cId="3210471426" sldId="273"/>
            <ac:picMk id="18" creationId="{2E75935B-1362-40C5-9BF8-B0F23CEF7965}"/>
          </ac:picMkLst>
        </pc:picChg>
        <pc:picChg chg="mod">
          <ac:chgData name="Lu,Jamie" userId="d1ec76e5-7b8b-4b6c-8317-d88f6e3e1433" providerId="ADAL" clId="{DFA6E7EB-BE3D-4FBF-B1FA-5C8442490F4F}" dt="2020-12-09T10:21:04.510" v="7293" actId="1076"/>
          <ac:picMkLst>
            <pc:docMk/>
            <pc:sldMk cId="3210471426" sldId="273"/>
            <ac:picMk id="19" creationId="{154B027C-1268-42BB-8F26-B28872691885}"/>
          </ac:picMkLst>
        </pc:picChg>
        <pc:picChg chg="add del mod">
          <ac:chgData name="Lu,Jamie" userId="d1ec76e5-7b8b-4b6c-8317-d88f6e3e1433" providerId="ADAL" clId="{DFA6E7EB-BE3D-4FBF-B1FA-5C8442490F4F}" dt="2020-12-09T15:00:25.366" v="7511"/>
          <ac:picMkLst>
            <pc:docMk/>
            <pc:sldMk cId="3210471426" sldId="273"/>
            <ac:picMk id="21" creationId="{84CF6F70-0DF9-4A1D-9671-E0543F512BD3}"/>
          </ac:picMkLst>
        </pc:picChg>
        <pc:picChg chg="add del mod">
          <ac:chgData name="Lu,Jamie" userId="d1ec76e5-7b8b-4b6c-8317-d88f6e3e1433" providerId="ADAL" clId="{DFA6E7EB-BE3D-4FBF-B1FA-5C8442490F4F}" dt="2020-12-09T15:01:15.939" v="7514"/>
          <ac:picMkLst>
            <pc:docMk/>
            <pc:sldMk cId="3210471426" sldId="273"/>
            <ac:picMk id="22" creationId="{D577B9B6-AFC3-425A-BEA9-F25252A2ADEF}"/>
          </ac:picMkLst>
        </pc:picChg>
        <pc:picChg chg="add mod">
          <ac:chgData name="Lu,Jamie" userId="d1ec76e5-7b8b-4b6c-8317-d88f6e3e1433" providerId="ADAL" clId="{DFA6E7EB-BE3D-4FBF-B1FA-5C8442490F4F}" dt="2020-12-09T10:21:17.500" v="7295" actId="1076"/>
          <ac:picMkLst>
            <pc:docMk/>
            <pc:sldMk cId="3210471426" sldId="273"/>
            <ac:picMk id="23" creationId="{4259F443-49A2-402D-A786-DAC461EEEB80}"/>
          </ac:picMkLst>
        </pc:picChg>
        <pc:picChg chg="add mod">
          <ac:chgData name="Lu,Jamie" userId="d1ec76e5-7b8b-4b6c-8317-d88f6e3e1433" providerId="ADAL" clId="{DFA6E7EB-BE3D-4FBF-B1FA-5C8442490F4F}" dt="2020-12-09T04:39:30.261" v="2202" actId="571"/>
          <ac:picMkLst>
            <pc:docMk/>
            <pc:sldMk cId="3210471426" sldId="273"/>
            <ac:picMk id="25" creationId="{4B71DF6A-BDAE-40A0-B68D-1A08945AD920}"/>
          </ac:picMkLst>
        </pc:picChg>
        <pc:picChg chg="add del mod">
          <ac:chgData name="Lu,Jamie" userId="d1ec76e5-7b8b-4b6c-8317-d88f6e3e1433" providerId="ADAL" clId="{DFA6E7EB-BE3D-4FBF-B1FA-5C8442490F4F}" dt="2020-12-09T15:02:13.582" v="7517"/>
          <ac:picMkLst>
            <pc:docMk/>
            <pc:sldMk cId="3210471426" sldId="273"/>
            <ac:picMk id="25" creationId="{DBFA5159-B03E-4397-AD54-6418ECFAA49E}"/>
          </ac:picMkLst>
        </pc:picChg>
        <pc:picChg chg="add del mod">
          <ac:chgData name="Lu,Jamie" userId="d1ec76e5-7b8b-4b6c-8317-d88f6e3e1433" providerId="ADAL" clId="{DFA6E7EB-BE3D-4FBF-B1FA-5C8442490F4F}" dt="2020-12-09T15:02:41.917" v="7519"/>
          <ac:picMkLst>
            <pc:docMk/>
            <pc:sldMk cId="3210471426" sldId="273"/>
            <ac:picMk id="26" creationId="{63818D53-8D0B-47D7-AAF3-CF21C85C32ED}"/>
          </ac:picMkLst>
        </pc:picChg>
        <pc:picChg chg="add del mod">
          <ac:chgData name="Lu,Jamie" userId="d1ec76e5-7b8b-4b6c-8317-d88f6e3e1433" providerId="ADAL" clId="{DFA6E7EB-BE3D-4FBF-B1FA-5C8442490F4F}" dt="2020-12-09T10:21:25.338" v="7296" actId="1076"/>
          <ac:picMkLst>
            <pc:docMk/>
            <pc:sldMk cId="3210471426" sldId="273"/>
            <ac:picMk id="27" creationId="{52C67C30-119E-44E3-A246-C4EB8373F57B}"/>
          </ac:picMkLst>
        </pc:picChg>
        <pc:picChg chg="add del mod">
          <ac:chgData name="Lu,Jamie" userId="d1ec76e5-7b8b-4b6c-8317-d88f6e3e1433" providerId="ADAL" clId="{DFA6E7EB-BE3D-4FBF-B1FA-5C8442490F4F}" dt="2020-12-09T15:03:17.355" v="7521"/>
          <ac:picMkLst>
            <pc:docMk/>
            <pc:sldMk cId="3210471426" sldId="273"/>
            <ac:picMk id="29" creationId="{629B61F6-3070-40B1-A814-C82F1222C733}"/>
          </ac:picMkLst>
        </pc:picChg>
        <pc:picChg chg="add del mod">
          <ac:chgData name="Lu,Jamie" userId="d1ec76e5-7b8b-4b6c-8317-d88f6e3e1433" providerId="ADAL" clId="{DFA6E7EB-BE3D-4FBF-B1FA-5C8442490F4F}" dt="2020-12-09T06:52:47.314" v="4423" actId="478"/>
          <ac:picMkLst>
            <pc:docMk/>
            <pc:sldMk cId="3210471426" sldId="273"/>
            <ac:picMk id="30" creationId="{A00A4514-028F-4068-97DA-994B5D0BA530}"/>
          </ac:picMkLst>
        </pc:picChg>
        <pc:picChg chg="add del mod">
          <ac:chgData name="Lu,Jamie" userId="d1ec76e5-7b8b-4b6c-8317-d88f6e3e1433" providerId="ADAL" clId="{DFA6E7EB-BE3D-4FBF-B1FA-5C8442490F4F}" dt="2020-12-09T15:03:40.651" v="7523"/>
          <ac:picMkLst>
            <pc:docMk/>
            <pc:sldMk cId="3210471426" sldId="273"/>
            <ac:picMk id="30" creationId="{F2F1188A-E77E-4156-AC48-57BE84C079E5}"/>
          </ac:picMkLst>
        </pc:picChg>
        <pc:picChg chg="add mod">
          <ac:chgData name="Lu,Jamie" userId="d1ec76e5-7b8b-4b6c-8317-d88f6e3e1433" providerId="ADAL" clId="{DFA6E7EB-BE3D-4FBF-B1FA-5C8442490F4F}" dt="2020-12-09T10:20:59.022" v="7292" actId="1076"/>
          <ac:picMkLst>
            <pc:docMk/>
            <pc:sldMk cId="3210471426" sldId="273"/>
            <ac:picMk id="31" creationId="{C086D276-10BE-40AF-9B50-D92021BAF873}"/>
          </ac:picMkLst>
        </pc:picChg>
        <pc:picChg chg="add mod">
          <ac:chgData name="Lu,Jamie" userId="d1ec76e5-7b8b-4b6c-8317-d88f6e3e1433" providerId="ADAL" clId="{DFA6E7EB-BE3D-4FBF-B1FA-5C8442490F4F}" dt="2020-12-09T10:16:24.866" v="7212" actId="1076"/>
          <ac:picMkLst>
            <pc:docMk/>
            <pc:sldMk cId="3210471426" sldId="273"/>
            <ac:picMk id="33" creationId="{476D6B27-57AA-47F4-A192-D1A54C5A4624}"/>
          </ac:picMkLst>
        </pc:picChg>
        <pc:picChg chg="add mod">
          <ac:chgData name="Lu,Jamie" userId="d1ec76e5-7b8b-4b6c-8317-d88f6e3e1433" providerId="ADAL" clId="{DFA6E7EB-BE3D-4FBF-B1FA-5C8442490F4F}" dt="2020-12-09T15:04:57.032" v="7524"/>
          <ac:picMkLst>
            <pc:docMk/>
            <pc:sldMk cId="3210471426" sldId="273"/>
            <ac:picMk id="36" creationId="{D4928056-D77A-49AD-93CF-FDF505964CF8}"/>
          </ac:picMkLst>
        </pc:picChg>
      </pc:sldChg>
      <pc:sldChg chg="addSp delSp modSp mod modTransition modAnim">
        <pc:chgData name="Lu,Jamie" userId="d1ec76e5-7b8b-4b6c-8317-d88f6e3e1433" providerId="ADAL" clId="{DFA6E7EB-BE3D-4FBF-B1FA-5C8442490F4F}" dt="2020-12-09T16:14:10.067" v="7733"/>
        <pc:sldMkLst>
          <pc:docMk/>
          <pc:sldMk cId="1558259020" sldId="274"/>
        </pc:sldMkLst>
        <pc:spChg chg="del">
          <ac:chgData name="Lu,Jamie" userId="d1ec76e5-7b8b-4b6c-8317-d88f6e3e1433" providerId="ADAL" clId="{DFA6E7EB-BE3D-4FBF-B1FA-5C8442490F4F}" dt="2020-12-09T03:39:55.231" v="2147" actId="931"/>
          <ac:spMkLst>
            <pc:docMk/>
            <pc:sldMk cId="1558259020" sldId="274"/>
            <ac:spMk id="10" creationId="{A052925D-5A6E-41F5-8B67-E19AA59718D6}"/>
          </ac:spMkLst>
        </pc:spChg>
        <pc:spChg chg="add mod">
          <ac:chgData name="Lu,Jamie" userId="d1ec76e5-7b8b-4b6c-8317-d88f6e3e1433" providerId="ADAL" clId="{DFA6E7EB-BE3D-4FBF-B1FA-5C8442490F4F}" dt="2020-12-09T03:39:57.826" v="2149" actId="962"/>
          <ac:spMkLst>
            <pc:docMk/>
            <pc:sldMk cId="1558259020" sldId="274"/>
            <ac:spMk id="19" creationId="{F7BA4A3A-E80C-4FB7-87F4-387957362163}"/>
          </ac:spMkLst>
        </pc:spChg>
        <pc:picChg chg="add del mod">
          <ac:chgData name="Lu,Jamie" userId="d1ec76e5-7b8b-4b6c-8317-d88f6e3e1433" providerId="ADAL" clId="{DFA6E7EB-BE3D-4FBF-B1FA-5C8442490F4F}" dt="2020-12-09T15:14:40.755" v="7541"/>
          <ac:picMkLst>
            <pc:docMk/>
            <pc:sldMk cId="1558259020" sldId="274"/>
            <ac:picMk id="2" creationId="{92DECD47-AA52-4BE3-8054-1CE15C853EA0}"/>
          </ac:picMkLst>
        </pc:picChg>
        <pc:picChg chg="add del mod">
          <ac:chgData name="Lu,Jamie" userId="d1ec76e5-7b8b-4b6c-8317-d88f6e3e1433" providerId="ADAL" clId="{DFA6E7EB-BE3D-4FBF-B1FA-5C8442490F4F}" dt="2020-12-09T15:15:35.515" v="7543"/>
          <ac:picMkLst>
            <pc:docMk/>
            <pc:sldMk cId="1558259020" sldId="274"/>
            <ac:picMk id="3" creationId="{47BBA215-DD9F-471C-B499-31478B635C9D}"/>
          </ac:picMkLst>
        </pc:picChg>
        <pc:picChg chg="add del mod">
          <ac:chgData name="Lu,Jamie" userId="d1ec76e5-7b8b-4b6c-8317-d88f6e3e1433" providerId="ADAL" clId="{DFA6E7EB-BE3D-4FBF-B1FA-5C8442490F4F}" dt="2020-12-09T16:12:28.612" v="7724"/>
          <ac:picMkLst>
            <pc:docMk/>
            <pc:sldMk cId="1558259020" sldId="274"/>
            <ac:picMk id="4" creationId="{E1EBD4E2-BBEF-4215-80F1-336D722DBCA2}"/>
          </ac:picMkLst>
        </pc:picChg>
        <pc:picChg chg="add del mod">
          <ac:chgData name="Lu,Jamie" userId="d1ec76e5-7b8b-4b6c-8317-d88f6e3e1433" providerId="ADAL" clId="{DFA6E7EB-BE3D-4FBF-B1FA-5C8442490F4F}" dt="2020-12-09T16:12:44.318" v="7726"/>
          <ac:picMkLst>
            <pc:docMk/>
            <pc:sldMk cId="1558259020" sldId="274"/>
            <ac:picMk id="7" creationId="{C92BBC01-2573-4D2B-BF4D-A54C9E26F901}"/>
          </ac:picMkLst>
        </pc:picChg>
        <pc:picChg chg="add del mod">
          <ac:chgData name="Lu,Jamie" userId="d1ec76e5-7b8b-4b6c-8317-d88f6e3e1433" providerId="ADAL" clId="{DFA6E7EB-BE3D-4FBF-B1FA-5C8442490F4F}" dt="2020-12-09T16:13:11.983" v="7728"/>
          <ac:picMkLst>
            <pc:docMk/>
            <pc:sldMk cId="1558259020" sldId="274"/>
            <ac:picMk id="8" creationId="{46DA885C-1533-4E32-8E9E-9D85AF33178C}"/>
          </ac:picMkLst>
        </pc:picChg>
        <pc:picChg chg="add del mod">
          <ac:chgData name="Lu,Jamie" userId="d1ec76e5-7b8b-4b6c-8317-d88f6e3e1433" providerId="ADAL" clId="{DFA6E7EB-BE3D-4FBF-B1FA-5C8442490F4F}" dt="2020-12-09T16:13:32.731" v="7730"/>
          <ac:picMkLst>
            <pc:docMk/>
            <pc:sldMk cId="1558259020" sldId="274"/>
            <ac:picMk id="9" creationId="{0441693B-F924-4BF3-9A72-9055E5DAB122}"/>
          </ac:picMkLst>
        </pc:picChg>
        <pc:picChg chg="add del mod">
          <ac:chgData name="Lu,Jamie" userId="d1ec76e5-7b8b-4b6c-8317-d88f6e3e1433" providerId="ADAL" clId="{DFA6E7EB-BE3D-4FBF-B1FA-5C8442490F4F}" dt="2020-12-09T16:13:55.235" v="7732"/>
          <ac:picMkLst>
            <pc:docMk/>
            <pc:sldMk cId="1558259020" sldId="274"/>
            <ac:picMk id="10" creationId="{D357774F-112A-4B36-9B10-F2C16FFCB5F2}"/>
          </ac:picMkLst>
        </pc:picChg>
        <pc:picChg chg="mod">
          <ac:chgData name="Lu,Jamie" userId="d1ec76e5-7b8b-4b6c-8317-d88f6e3e1433" providerId="ADAL" clId="{DFA6E7EB-BE3D-4FBF-B1FA-5C8442490F4F}" dt="2020-12-09T01:07:29.624" v="402"/>
          <ac:picMkLst>
            <pc:docMk/>
            <pc:sldMk cId="1558259020" sldId="274"/>
            <ac:picMk id="12" creationId="{41CEC4D8-FB5C-45BE-B567-3302C76FC27B}"/>
          </ac:picMkLst>
        </pc:picChg>
        <pc:picChg chg="add mod">
          <ac:chgData name="Lu,Jamie" userId="d1ec76e5-7b8b-4b6c-8317-d88f6e3e1433" providerId="ADAL" clId="{DFA6E7EB-BE3D-4FBF-B1FA-5C8442490F4F}" dt="2020-12-09T16:14:10.067" v="7733"/>
          <ac:picMkLst>
            <pc:docMk/>
            <pc:sldMk cId="1558259020" sldId="274"/>
            <ac:picMk id="13" creationId="{B9707BC6-7609-4CC8-A048-23BED81A0B16}"/>
          </ac:picMkLst>
        </pc:picChg>
        <pc:picChg chg="add mod">
          <ac:chgData name="Lu,Jamie" userId="d1ec76e5-7b8b-4b6c-8317-d88f6e3e1433" providerId="ADAL" clId="{DFA6E7EB-BE3D-4FBF-B1FA-5C8442490F4F}" dt="2020-12-09T03:39:57.826" v="2149" actId="962"/>
          <ac:picMkLst>
            <pc:docMk/>
            <pc:sldMk cId="1558259020" sldId="274"/>
            <ac:picMk id="18" creationId="{FE722BD3-8397-43C6-93AE-DB9E448CF455}"/>
          </ac:picMkLst>
        </pc:picChg>
      </pc:sldChg>
      <pc:sldChg chg="addSp delSp modSp mod ord modTransition modAnim">
        <pc:chgData name="Lu,Jamie" userId="d1ec76e5-7b8b-4b6c-8317-d88f6e3e1433" providerId="ADAL" clId="{DFA6E7EB-BE3D-4FBF-B1FA-5C8442490F4F}" dt="2020-12-09T16:29:52.432" v="7783"/>
        <pc:sldMkLst>
          <pc:docMk/>
          <pc:sldMk cId="227140414" sldId="275"/>
        </pc:sldMkLst>
        <pc:spChg chg="add del">
          <ac:chgData name="Lu,Jamie" userId="d1ec76e5-7b8b-4b6c-8317-d88f6e3e1433" providerId="ADAL" clId="{DFA6E7EB-BE3D-4FBF-B1FA-5C8442490F4F}" dt="2020-12-09T02:13:05.631" v="1276" actId="931"/>
          <ac:spMkLst>
            <pc:docMk/>
            <pc:sldMk cId="227140414" sldId="275"/>
            <ac:spMk id="3" creationId="{1BC209D1-E4A6-4534-AA0E-0A64524568E7}"/>
          </ac:spMkLst>
        </pc:spChg>
        <pc:spChg chg="mod">
          <ac:chgData name="Lu,Jamie" userId="d1ec76e5-7b8b-4b6c-8317-d88f6e3e1433" providerId="ADAL" clId="{DFA6E7EB-BE3D-4FBF-B1FA-5C8442490F4F}" dt="2020-12-09T07:02:20.982" v="4425"/>
          <ac:spMkLst>
            <pc:docMk/>
            <pc:sldMk cId="227140414" sldId="275"/>
            <ac:spMk id="5" creationId="{467A668B-FED5-4432-A2FC-54FD0BF594BF}"/>
          </ac:spMkLst>
        </pc:spChg>
        <pc:spChg chg="add del">
          <ac:chgData name="Lu,Jamie" userId="d1ec76e5-7b8b-4b6c-8317-d88f6e3e1433" providerId="ADAL" clId="{DFA6E7EB-BE3D-4FBF-B1FA-5C8442490F4F}" dt="2020-12-09T01:47:45.006" v="707" actId="22"/>
          <ac:spMkLst>
            <pc:docMk/>
            <pc:sldMk cId="227140414" sldId="275"/>
            <ac:spMk id="7" creationId="{413BDF92-65C3-4216-85F1-AEE6C210C1B9}"/>
          </ac:spMkLst>
        </pc:spChg>
        <pc:spChg chg="add del mod">
          <ac:chgData name="Lu,Jamie" userId="d1ec76e5-7b8b-4b6c-8317-d88f6e3e1433" providerId="ADAL" clId="{DFA6E7EB-BE3D-4FBF-B1FA-5C8442490F4F}" dt="2020-12-09T02:08:38.340" v="1262" actId="931"/>
          <ac:spMkLst>
            <pc:docMk/>
            <pc:sldMk cId="227140414" sldId="275"/>
            <ac:spMk id="8" creationId="{DD21C08C-5EFB-44FC-9633-B80EBE5F49E4}"/>
          </ac:spMkLst>
        </pc:spChg>
        <pc:spChg chg="mod">
          <ac:chgData name="Lu,Jamie" userId="d1ec76e5-7b8b-4b6c-8317-d88f6e3e1433" providerId="ADAL" clId="{DFA6E7EB-BE3D-4FBF-B1FA-5C8442490F4F}" dt="2020-12-09T07:02:30.699" v="4429"/>
          <ac:spMkLst>
            <pc:docMk/>
            <pc:sldMk cId="227140414" sldId="275"/>
            <ac:spMk id="11" creationId="{B077F0A3-D25F-4686-9652-AA67966B0F4B}"/>
          </ac:spMkLst>
        </pc:spChg>
        <pc:spChg chg="add mod">
          <ac:chgData name="Lu,Jamie" userId="d1ec76e5-7b8b-4b6c-8317-d88f6e3e1433" providerId="ADAL" clId="{DFA6E7EB-BE3D-4FBF-B1FA-5C8442490F4F}" dt="2020-12-09T02:13:07.844" v="1278" actId="962"/>
          <ac:spMkLst>
            <pc:docMk/>
            <pc:sldMk cId="227140414" sldId="275"/>
            <ac:spMk id="13" creationId="{9981B3EE-9232-4134-A67D-9CF97DC1CFBA}"/>
          </ac:spMkLst>
        </pc:spChg>
        <pc:picChg chg="add del mod">
          <ac:chgData name="Lu,Jamie" userId="d1ec76e5-7b8b-4b6c-8317-d88f6e3e1433" providerId="ADAL" clId="{DFA6E7EB-BE3D-4FBF-B1FA-5C8442490F4F}" dt="2020-12-09T15:27:30.062" v="7580"/>
          <ac:picMkLst>
            <pc:docMk/>
            <pc:sldMk cId="227140414" sldId="275"/>
            <ac:picMk id="2" creationId="{6FF89043-D75D-4AC1-9BBA-1FB310AE6570}"/>
          </ac:picMkLst>
        </pc:picChg>
        <pc:picChg chg="add del mod">
          <ac:chgData name="Lu,Jamie" userId="d1ec76e5-7b8b-4b6c-8317-d88f6e3e1433" providerId="ADAL" clId="{DFA6E7EB-BE3D-4FBF-B1FA-5C8442490F4F}" dt="2020-12-09T15:27:54.585" v="7582"/>
          <ac:picMkLst>
            <pc:docMk/>
            <pc:sldMk cId="227140414" sldId="275"/>
            <ac:picMk id="3" creationId="{30291EE7-135D-4960-A693-833CBDA24843}"/>
          </ac:picMkLst>
        </pc:picChg>
        <pc:picChg chg="add del mod">
          <ac:chgData name="Lu,Jamie" userId="d1ec76e5-7b8b-4b6c-8317-d88f6e3e1433" providerId="ADAL" clId="{DFA6E7EB-BE3D-4FBF-B1FA-5C8442490F4F}" dt="2020-12-09T15:28:37.195" v="7584"/>
          <ac:picMkLst>
            <pc:docMk/>
            <pc:sldMk cId="227140414" sldId="275"/>
            <ac:picMk id="4" creationId="{4AD271C6-0B33-4E73-9814-1440FA91CECD}"/>
          </ac:picMkLst>
        </pc:picChg>
        <pc:picChg chg="add del mod">
          <ac:chgData name="Lu,Jamie" userId="d1ec76e5-7b8b-4b6c-8317-d88f6e3e1433" providerId="ADAL" clId="{DFA6E7EB-BE3D-4FBF-B1FA-5C8442490F4F}" dt="2020-12-09T02:08:38.340" v="1262" actId="931"/>
          <ac:picMkLst>
            <pc:docMk/>
            <pc:sldMk cId="227140414" sldId="275"/>
            <ac:picMk id="6" creationId="{3ACB1F29-65BD-4C84-8C49-A97481BCE2E0}"/>
          </ac:picMkLst>
        </pc:picChg>
        <pc:picChg chg="add del mod">
          <ac:chgData name="Lu,Jamie" userId="d1ec76e5-7b8b-4b6c-8317-d88f6e3e1433" providerId="ADAL" clId="{DFA6E7EB-BE3D-4FBF-B1FA-5C8442490F4F}" dt="2020-12-09T15:29:02.254" v="7586"/>
          <ac:picMkLst>
            <pc:docMk/>
            <pc:sldMk cId="227140414" sldId="275"/>
            <ac:picMk id="6" creationId="{41CCA858-6E3B-4ABD-A8F3-661040DCA260}"/>
          </ac:picMkLst>
        </pc:picChg>
        <pc:picChg chg="add del mod">
          <ac:chgData name="Lu,Jamie" userId="d1ec76e5-7b8b-4b6c-8317-d88f6e3e1433" providerId="ADAL" clId="{DFA6E7EB-BE3D-4FBF-B1FA-5C8442490F4F}" dt="2020-12-09T15:30:01.220" v="7588"/>
          <ac:picMkLst>
            <pc:docMk/>
            <pc:sldMk cId="227140414" sldId="275"/>
            <ac:picMk id="7" creationId="{F38FB2AB-8DF2-4884-96D7-6D103299C743}"/>
          </ac:picMkLst>
        </pc:picChg>
        <pc:picChg chg="add del mod">
          <ac:chgData name="Lu,Jamie" userId="d1ec76e5-7b8b-4b6c-8317-d88f6e3e1433" providerId="ADAL" clId="{DFA6E7EB-BE3D-4FBF-B1FA-5C8442490F4F}" dt="2020-12-09T15:31:30.268" v="7590"/>
          <ac:picMkLst>
            <pc:docMk/>
            <pc:sldMk cId="227140414" sldId="275"/>
            <ac:picMk id="8" creationId="{94749D8A-0932-4BE8-B9E5-6EED5696C244}"/>
          </ac:picMkLst>
        </pc:picChg>
        <pc:picChg chg="add del mod">
          <ac:chgData name="Lu,Jamie" userId="d1ec76e5-7b8b-4b6c-8317-d88f6e3e1433" providerId="ADAL" clId="{DFA6E7EB-BE3D-4FBF-B1FA-5C8442490F4F}" dt="2020-12-09T15:32:11.990" v="7592"/>
          <ac:picMkLst>
            <pc:docMk/>
            <pc:sldMk cId="227140414" sldId="275"/>
            <ac:picMk id="9" creationId="{0A77B3CF-032E-4E33-9184-01E22AD7138B}"/>
          </ac:picMkLst>
        </pc:picChg>
        <pc:picChg chg="add del mod">
          <ac:chgData name="Lu,Jamie" userId="d1ec76e5-7b8b-4b6c-8317-d88f6e3e1433" providerId="ADAL" clId="{DFA6E7EB-BE3D-4FBF-B1FA-5C8442490F4F}" dt="2020-12-09T15:32:35.707" v="7594"/>
          <ac:picMkLst>
            <pc:docMk/>
            <pc:sldMk cId="227140414" sldId="275"/>
            <ac:picMk id="10" creationId="{3C77EF10-F29D-4C46-8E54-70AF37ED0834}"/>
          </ac:picMkLst>
        </pc:picChg>
        <pc:picChg chg="add del">
          <ac:chgData name="Lu,Jamie" userId="d1ec76e5-7b8b-4b6c-8317-d88f6e3e1433" providerId="ADAL" clId="{DFA6E7EB-BE3D-4FBF-B1FA-5C8442490F4F}" dt="2020-12-09T02:14:08.435" v="1287" actId="478"/>
          <ac:picMkLst>
            <pc:docMk/>
            <pc:sldMk cId="227140414" sldId="275"/>
            <ac:picMk id="10" creationId="{BDC743D0-5539-49ED-9C78-3137B0D9B394}"/>
          </ac:picMkLst>
        </pc:picChg>
        <pc:picChg chg="add mod modCrop">
          <ac:chgData name="Lu,Jamie" userId="d1ec76e5-7b8b-4b6c-8317-d88f6e3e1433" providerId="ADAL" clId="{DFA6E7EB-BE3D-4FBF-B1FA-5C8442490F4F}" dt="2020-12-09T02:13:47.751" v="1286"/>
          <ac:picMkLst>
            <pc:docMk/>
            <pc:sldMk cId="227140414" sldId="275"/>
            <ac:picMk id="12" creationId="{E504C9A6-659E-41E4-9315-0F1D9FDC8E6F}"/>
          </ac:picMkLst>
        </pc:picChg>
        <pc:picChg chg="add mod">
          <ac:chgData name="Lu,Jamie" userId="d1ec76e5-7b8b-4b6c-8317-d88f6e3e1433" providerId="ADAL" clId="{DFA6E7EB-BE3D-4FBF-B1FA-5C8442490F4F}" dt="2020-12-09T02:14:23.235" v="1288"/>
          <ac:picMkLst>
            <pc:docMk/>
            <pc:sldMk cId="227140414" sldId="275"/>
            <ac:picMk id="14" creationId="{B0DF69E8-9110-45FC-9F99-17FA0AAFF1EF}"/>
          </ac:picMkLst>
        </pc:picChg>
        <pc:picChg chg="add del mod">
          <ac:chgData name="Lu,Jamie" userId="d1ec76e5-7b8b-4b6c-8317-d88f6e3e1433" providerId="ADAL" clId="{DFA6E7EB-BE3D-4FBF-B1FA-5C8442490F4F}" dt="2020-12-09T15:33:40.438" v="7596"/>
          <ac:picMkLst>
            <pc:docMk/>
            <pc:sldMk cId="227140414" sldId="275"/>
            <ac:picMk id="15" creationId="{1F88486C-72C2-49F6-92C4-FA85ABC3078A}"/>
          </ac:picMkLst>
        </pc:picChg>
        <pc:picChg chg="add del mod">
          <ac:chgData name="Lu,Jamie" userId="d1ec76e5-7b8b-4b6c-8317-d88f6e3e1433" providerId="ADAL" clId="{DFA6E7EB-BE3D-4FBF-B1FA-5C8442490F4F}" dt="2020-12-09T16:27:48.369" v="7776"/>
          <ac:picMkLst>
            <pc:docMk/>
            <pc:sldMk cId="227140414" sldId="275"/>
            <ac:picMk id="16" creationId="{B07BE4E4-AAD6-4A6B-8BE3-185F1F347850}"/>
          </ac:picMkLst>
        </pc:picChg>
        <pc:picChg chg="add del mod">
          <ac:chgData name="Lu,Jamie" userId="d1ec76e5-7b8b-4b6c-8317-d88f6e3e1433" providerId="ADAL" clId="{DFA6E7EB-BE3D-4FBF-B1FA-5C8442490F4F}" dt="2020-12-09T16:28:02.560" v="7778"/>
          <ac:picMkLst>
            <pc:docMk/>
            <pc:sldMk cId="227140414" sldId="275"/>
            <ac:picMk id="17" creationId="{9A49B6C7-84F4-4958-8CF8-26AEE4A2CF0C}"/>
          </ac:picMkLst>
        </pc:picChg>
        <pc:picChg chg="add del mod">
          <ac:chgData name="Lu,Jamie" userId="d1ec76e5-7b8b-4b6c-8317-d88f6e3e1433" providerId="ADAL" clId="{DFA6E7EB-BE3D-4FBF-B1FA-5C8442490F4F}" dt="2020-12-09T16:28:24.387" v="7780"/>
          <ac:picMkLst>
            <pc:docMk/>
            <pc:sldMk cId="227140414" sldId="275"/>
            <ac:picMk id="18" creationId="{AC3A9344-162C-4FEE-BBD3-1FC84778CBDA}"/>
          </ac:picMkLst>
        </pc:picChg>
        <pc:picChg chg="add del mod">
          <ac:chgData name="Lu,Jamie" userId="d1ec76e5-7b8b-4b6c-8317-d88f6e3e1433" providerId="ADAL" clId="{DFA6E7EB-BE3D-4FBF-B1FA-5C8442490F4F}" dt="2020-12-09T16:28:46.214" v="7782"/>
          <ac:picMkLst>
            <pc:docMk/>
            <pc:sldMk cId="227140414" sldId="275"/>
            <ac:picMk id="19" creationId="{9968A8A8-5064-4115-86FC-6C9727737617}"/>
          </ac:picMkLst>
        </pc:picChg>
        <pc:picChg chg="add mod">
          <ac:chgData name="Lu,Jamie" userId="d1ec76e5-7b8b-4b6c-8317-d88f6e3e1433" providerId="ADAL" clId="{DFA6E7EB-BE3D-4FBF-B1FA-5C8442490F4F}" dt="2020-12-09T16:29:52.432" v="7783"/>
          <ac:picMkLst>
            <pc:docMk/>
            <pc:sldMk cId="227140414" sldId="275"/>
            <ac:picMk id="20" creationId="{4F299CD8-64E4-442B-A944-F53BA91584A9}"/>
          </ac:picMkLst>
        </pc:picChg>
      </pc:sldChg>
      <pc:sldChg chg="addSp delSp modSp modTransition modAnim modNotesTx">
        <pc:chgData name="Lu,Jamie" userId="d1ec76e5-7b8b-4b6c-8317-d88f6e3e1433" providerId="ADAL" clId="{DFA6E7EB-BE3D-4FBF-B1FA-5C8442490F4F}" dt="2020-12-09T14:36:41.166" v="7436"/>
        <pc:sldMkLst>
          <pc:docMk/>
          <pc:sldMk cId="427940745" sldId="276"/>
        </pc:sldMkLst>
        <pc:picChg chg="add del mod">
          <ac:chgData name="Lu,Jamie" userId="d1ec76e5-7b8b-4b6c-8317-d88f6e3e1433" providerId="ADAL" clId="{DFA6E7EB-BE3D-4FBF-B1FA-5C8442490F4F}" dt="2020-12-09T14:31:09.401" v="7418"/>
          <ac:picMkLst>
            <pc:docMk/>
            <pc:sldMk cId="427940745" sldId="276"/>
            <ac:picMk id="2" creationId="{BBF3B84E-9E78-4C5E-A7DF-8BE4F18C3012}"/>
          </ac:picMkLst>
        </pc:picChg>
        <pc:picChg chg="add del mod">
          <ac:chgData name="Lu,Jamie" userId="d1ec76e5-7b8b-4b6c-8317-d88f6e3e1433" providerId="ADAL" clId="{DFA6E7EB-BE3D-4FBF-B1FA-5C8442490F4F}" dt="2020-12-09T14:31:45.256" v="7420"/>
          <ac:picMkLst>
            <pc:docMk/>
            <pc:sldMk cId="427940745" sldId="276"/>
            <ac:picMk id="4" creationId="{7D78D38B-7F83-41DE-84F4-D025A056C3B2}"/>
          </ac:picMkLst>
        </pc:picChg>
        <pc:picChg chg="add del mod">
          <ac:chgData name="Lu,Jamie" userId="d1ec76e5-7b8b-4b6c-8317-d88f6e3e1433" providerId="ADAL" clId="{DFA6E7EB-BE3D-4FBF-B1FA-5C8442490F4F}" dt="2020-12-09T14:32:10.641" v="7422"/>
          <ac:picMkLst>
            <pc:docMk/>
            <pc:sldMk cId="427940745" sldId="276"/>
            <ac:picMk id="6" creationId="{B59A36A9-001E-4C9C-8BCE-855ACDB02EF5}"/>
          </ac:picMkLst>
        </pc:picChg>
        <pc:picChg chg="add del mod">
          <ac:chgData name="Lu,Jamie" userId="d1ec76e5-7b8b-4b6c-8317-d88f6e3e1433" providerId="ADAL" clId="{DFA6E7EB-BE3D-4FBF-B1FA-5C8442490F4F}" dt="2020-12-09T14:32:28.827" v="7424"/>
          <ac:picMkLst>
            <pc:docMk/>
            <pc:sldMk cId="427940745" sldId="276"/>
            <ac:picMk id="7" creationId="{340A3FEF-86F3-45B2-83D3-308A2DD1AD25}"/>
          </ac:picMkLst>
        </pc:picChg>
        <pc:picChg chg="add del mod">
          <ac:chgData name="Lu,Jamie" userId="d1ec76e5-7b8b-4b6c-8317-d88f6e3e1433" providerId="ADAL" clId="{DFA6E7EB-BE3D-4FBF-B1FA-5C8442490F4F}" dt="2020-12-09T14:33:03.192" v="7426"/>
          <ac:picMkLst>
            <pc:docMk/>
            <pc:sldMk cId="427940745" sldId="276"/>
            <ac:picMk id="8" creationId="{70ED3C12-7D2D-4813-8F6F-B7C9835D1ADA}"/>
          </ac:picMkLst>
        </pc:picChg>
        <pc:picChg chg="add del mod">
          <ac:chgData name="Lu,Jamie" userId="d1ec76e5-7b8b-4b6c-8317-d88f6e3e1433" providerId="ADAL" clId="{DFA6E7EB-BE3D-4FBF-B1FA-5C8442490F4F}" dt="2020-12-09T14:36:22.917" v="7435"/>
          <ac:picMkLst>
            <pc:docMk/>
            <pc:sldMk cId="427940745" sldId="276"/>
            <ac:picMk id="9" creationId="{00930E24-91C1-4973-A2B6-197F00985B0B}"/>
          </ac:picMkLst>
        </pc:picChg>
        <pc:picChg chg="add mod">
          <ac:chgData name="Lu,Jamie" userId="d1ec76e5-7b8b-4b6c-8317-d88f6e3e1433" providerId="ADAL" clId="{DFA6E7EB-BE3D-4FBF-B1FA-5C8442490F4F}" dt="2020-12-09T14:36:41.166" v="7436"/>
          <ac:picMkLst>
            <pc:docMk/>
            <pc:sldMk cId="427940745" sldId="276"/>
            <ac:picMk id="10" creationId="{38EC3E5F-1DA0-4183-83A5-90E1370DD948}"/>
          </ac:picMkLst>
        </pc:picChg>
      </pc:sldChg>
      <pc:sldChg chg="addSp delSp modSp mod modTransition modAnim">
        <pc:chgData name="Lu,Jamie" userId="d1ec76e5-7b8b-4b6c-8317-d88f6e3e1433" providerId="ADAL" clId="{DFA6E7EB-BE3D-4FBF-B1FA-5C8442490F4F}" dt="2020-12-09T17:21:25.525" v="7862"/>
        <pc:sldMkLst>
          <pc:docMk/>
          <pc:sldMk cId="2866999818" sldId="277"/>
        </pc:sldMkLst>
        <pc:spChg chg="del">
          <ac:chgData name="Lu,Jamie" userId="d1ec76e5-7b8b-4b6c-8317-d88f6e3e1433" providerId="ADAL" clId="{DFA6E7EB-BE3D-4FBF-B1FA-5C8442490F4F}" dt="2020-12-09T07:05:42.705" v="4430" actId="931"/>
          <ac:spMkLst>
            <pc:docMk/>
            <pc:sldMk cId="2866999818" sldId="277"/>
            <ac:spMk id="3" creationId="{1BC209D1-E4A6-4534-AA0E-0A64524568E7}"/>
          </ac:spMkLst>
        </pc:spChg>
        <pc:spChg chg="add del mod">
          <ac:chgData name="Lu,Jamie" userId="d1ec76e5-7b8b-4b6c-8317-d88f6e3e1433" providerId="ADAL" clId="{DFA6E7EB-BE3D-4FBF-B1FA-5C8442490F4F}" dt="2020-12-09T05:50:06.546" v="3113"/>
          <ac:spMkLst>
            <pc:docMk/>
            <pc:sldMk cId="2866999818" sldId="277"/>
            <ac:spMk id="8" creationId="{231A8AD9-83A6-44F6-B875-F16BA54BBFA1}"/>
          </ac:spMkLst>
        </pc:spChg>
        <pc:spChg chg="add mod">
          <ac:chgData name="Lu,Jamie" userId="d1ec76e5-7b8b-4b6c-8317-d88f6e3e1433" providerId="ADAL" clId="{DFA6E7EB-BE3D-4FBF-B1FA-5C8442490F4F}" dt="2020-12-09T07:05:46.033" v="4432" actId="962"/>
          <ac:spMkLst>
            <pc:docMk/>
            <pc:sldMk cId="2866999818" sldId="277"/>
            <ac:spMk id="9" creationId="{520C5F6A-460C-477D-B920-7631C97BD10C}"/>
          </ac:spMkLst>
        </pc:spChg>
        <pc:spChg chg="mod">
          <ac:chgData name="Lu,Jamie" userId="d1ec76e5-7b8b-4b6c-8317-d88f6e3e1433" providerId="ADAL" clId="{DFA6E7EB-BE3D-4FBF-B1FA-5C8442490F4F}" dt="2020-12-09T06:05:33.962" v="3490" actId="20577"/>
          <ac:spMkLst>
            <pc:docMk/>
            <pc:sldMk cId="2866999818" sldId="277"/>
            <ac:spMk id="11" creationId="{B077F0A3-D25F-4686-9652-AA67966B0F4B}"/>
          </ac:spMkLst>
        </pc:spChg>
        <pc:picChg chg="add del mod">
          <ac:chgData name="Lu,Jamie" userId="d1ec76e5-7b8b-4b6c-8317-d88f6e3e1433" providerId="ADAL" clId="{DFA6E7EB-BE3D-4FBF-B1FA-5C8442490F4F}" dt="2020-12-09T15:38:27.496" v="7606"/>
          <ac:picMkLst>
            <pc:docMk/>
            <pc:sldMk cId="2866999818" sldId="277"/>
            <ac:picMk id="2" creationId="{6D4CB6EE-7C9A-46ED-A454-436584DC655C}"/>
          </ac:picMkLst>
        </pc:picChg>
        <pc:picChg chg="add del mod">
          <ac:chgData name="Lu,Jamie" userId="d1ec76e5-7b8b-4b6c-8317-d88f6e3e1433" providerId="ADAL" clId="{DFA6E7EB-BE3D-4FBF-B1FA-5C8442490F4F}" dt="2020-12-09T15:39:05.431" v="7608"/>
          <ac:picMkLst>
            <pc:docMk/>
            <pc:sldMk cId="2866999818" sldId="277"/>
            <ac:picMk id="3" creationId="{3512E0D9-FDBD-445D-9F16-39DBC46192EB}"/>
          </ac:picMkLst>
        </pc:picChg>
        <pc:picChg chg="add mod">
          <ac:chgData name="Lu,Jamie" userId="d1ec76e5-7b8b-4b6c-8317-d88f6e3e1433" providerId="ADAL" clId="{DFA6E7EB-BE3D-4FBF-B1FA-5C8442490F4F}" dt="2020-12-09T07:05:46.033" v="4432" actId="962"/>
          <ac:picMkLst>
            <pc:docMk/>
            <pc:sldMk cId="2866999818" sldId="277"/>
            <ac:picMk id="4" creationId="{02A1BC0E-D454-466D-8A9D-653FCD8B8283}"/>
          </ac:picMkLst>
        </pc:picChg>
        <pc:picChg chg="add mod">
          <ac:chgData name="Lu,Jamie" userId="d1ec76e5-7b8b-4b6c-8317-d88f6e3e1433" providerId="ADAL" clId="{DFA6E7EB-BE3D-4FBF-B1FA-5C8442490F4F}" dt="2020-12-09T05:38:23.300" v="2627" actId="1076"/>
          <ac:picMkLst>
            <pc:docMk/>
            <pc:sldMk cId="2866999818" sldId="277"/>
            <ac:picMk id="6" creationId="{8A1D13A9-D9B9-453F-AE82-4C4663FCE4B9}"/>
          </ac:picMkLst>
        </pc:picChg>
        <pc:picChg chg="add mod">
          <ac:chgData name="Lu,Jamie" userId="d1ec76e5-7b8b-4b6c-8317-d88f6e3e1433" providerId="ADAL" clId="{DFA6E7EB-BE3D-4FBF-B1FA-5C8442490F4F}" dt="2020-12-09T05:45:39.705" v="2988" actId="1076"/>
          <ac:picMkLst>
            <pc:docMk/>
            <pc:sldMk cId="2866999818" sldId="277"/>
            <ac:picMk id="7" creationId="{87A7ADFA-CC50-45C3-B876-F357A56ABEAA}"/>
          </ac:picMkLst>
        </pc:picChg>
        <pc:picChg chg="add del mod">
          <ac:chgData name="Lu,Jamie" userId="d1ec76e5-7b8b-4b6c-8317-d88f6e3e1433" providerId="ADAL" clId="{DFA6E7EB-BE3D-4FBF-B1FA-5C8442490F4F}" dt="2020-12-09T15:39:18.718" v="7610"/>
          <ac:picMkLst>
            <pc:docMk/>
            <pc:sldMk cId="2866999818" sldId="277"/>
            <ac:picMk id="8" creationId="{476032E9-935F-47A4-AAB9-4A460AD421A6}"/>
          </ac:picMkLst>
        </pc:picChg>
        <pc:picChg chg="add del mod">
          <ac:chgData name="Lu,Jamie" userId="d1ec76e5-7b8b-4b6c-8317-d88f6e3e1433" providerId="ADAL" clId="{DFA6E7EB-BE3D-4FBF-B1FA-5C8442490F4F}" dt="2020-12-09T15:39:41.095" v="7612"/>
          <ac:picMkLst>
            <pc:docMk/>
            <pc:sldMk cId="2866999818" sldId="277"/>
            <ac:picMk id="12" creationId="{4678C2BA-257F-4AE3-9010-9C6A078C66A7}"/>
          </ac:picMkLst>
        </pc:picChg>
        <pc:picChg chg="add del mod">
          <ac:chgData name="Lu,Jamie" userId="d1ec76e5-7b8b-4b6c-8317-d88f6e3e1433" providerId="ADAL" clId="{DFA6E7EB-BE3D-4FBF-B1FA-5C8442490F4F}" dt="2020-12-09T17:15:32.631" v="7837"/>
          <ac:picMkLst>
            <pc:docMk/>
            <pc:sldMk cId="2866999818" sldId="277"/>
            <ac:picMk id="13" creationId="{78FFA1EB-99E9-48BC-8939-8C37EA484AE9}"/>
          </ac:picMkLst>
        </pc:picChg>
        <pc:picChg chg="add del mod">
          <ac:chgData name="Lu,Jamie" userId="d1ec76e5-7b8b-4b6c-8317-d88f6e3e1433" providerId="ADAL" clId="{DFA6E7EB-BE3D-4FBF-B1FA-5C8442490F4F}" dt="2020-12-09T17:15:46.132" v="7839"/>
          <ac:picMkLst>
            <pc:docMk/>
            <pc:sldMk cId="2866999818" sldId="277"/>
            <ac:picMk id="14" creationId="{BF00F156-9F4D-4D53-ADB6-684CC45ECB1C}"/>
          </ac:picMkLst>
        </pc:picChg>
        <pc:picChg chg="add del mod">
          <ac:chgData name="Lu,Jamie" userId="d1ec76e5-7b8b-4b6c-8317-d88f6e3e1433" providerId="ADAL" clId="{DFA6E7EB-BE3D-4FBF-B1FA-5C8442490F4F}" dt="2020-12-09T17:16:10.056" v="7841"/>
          <ac:picMkLst>
            <pc:docMk/>
            <pc:sldMk cId="2866999818" sldId="277"/>
            <ac:picMk id="15" creationId="{29CCDAB9-8412-4E2E-8828-BE4D93484924}"/>
          </ac:picMkLst>
        </pc:picChg>
        <pc:picChg chg="add del mod">
          <ac:chgData name="Lu,Jamie" userId="d1ec76e5-7b8b-4b6c-8317-d88f6e3e1433" providerId="ADAL" clId="{DFA6E7EB-BE3D-4FBF-B1FA-5C8442490F4F}" dt="2020-12-09T17:16:37.673" v="7843"/>
          <ac:picMkLst>
            <pc:docMk/>
            <pc:sldMk cId="2866999818" sldId="277"/>
            <ac:picMk id="16" creationId="{FFE1D4D8-DC0D-4F5A-BBE7-AD3FA7EF5DD0}"/>
          </ac:picMkLst>
        </pc:picChg>
        <pc:picChg chg="add del mod">
          <ac:chgData name="Lu,Jamie" userId="d1ec76e5-7b8b-4b6c-8317-d88f6e3e1433" providerId="ADAL" clId="{DFA6E7EB-BE3D-4FBF-B1FA-5C8442490F4F}" dt="2020-12-09T17:16:52.232" v="7845"/>
          <ac:picMkLst>
            <pc:docMk/>
            <pc:sldMk cId="2866999818" sldId="277"/>
            <ac:picMk id="17" creationId="{9B9E9975-9E5E-4F4C-ACFF-AFB5CFAF0EA1}"/>
          </ac:picMkLst>
        </pc:picChg>
        <pc:picChg chg="add del mod">
          <ac:chgData name="Lu,Jamie" userId="d1ec76e5-7b8b-4b6c-8317-d88f6e3e1433" providerId="ADAL" clId="{DFA6E7EB-BE3D-4FBF-B1FA-5C8442490F4F}" dt="2020-12-09T17:17:06.540" v="7847"/>
          <ac:picMkLst>
            <pc:docMk/>
            <pc:sldMk cId="2866999818" sldId="277"/>
            <ac:picMk id="18" creationId="{F6D5F090-115F-4757-8651-9C033A5F294F}"/>
          </ac:picMkLst>
        </pc:picChg>
        <pc:picChg chg="add del mod">
          <ac:chgData name="Lu,Jamie" userId="d1ec76e5-7b8b-4b6c-8317-d88f6e3e1433" providerId="ADAL" clId="{DFA6E7EB-BE3D-4FBF-B1FA-5C8442490F4F}" dt="2020-12-09T17:17:47.461" v="7849"/>
          <ac:picMkLst>
            <pc:docMk/>
            <pc:sldMk cId="2866999818" sldId="277"/>
            <ac:picMk id="19" creationId="{E5506E14-BC37-4B85-AA7A-7FE145FAC111}"/>
          </ac:picMkLst>
        </pc:picChg>
        <pc:picChg chg="add del mod">
          <ac:chgData name="Lu,Jamie" userId="d1ec76e5-7b8b-4b6c-8317-d88f6e3e1433" providerId="ADAL" clId="{DFA6E7EB-BE3D-4FBF-B1FA-5C8442490F4F}" dt="2020-12-09T17:18:02.703" v="7851"/>
          <ac:picMkLst>
            <pc:docMk/>
            <pc:sldMk cId="2866999818" sldId="277"/>
            <ac:picMk id="20" creationId="{B3A671EE-CB06-4C73-8E4D-6EDE225AEBD1}"/>
          </ac:picMkLst>
        </pc:picChg>
        <pc:picChg chg="add del mod">
          <ac:chgData name="Lu,Jamie" userId="d1ec76e5-7b8b-4b6c-8317-d88f6e3e1433" providerId="ADAL" clId="{DFA6E7EB-BE3D-4FBF-B1FA-5C8442490F4F}" dt="2020-12-09T17:18:57.736" v="7853"/>
          <ac:picMkLst>
            <pc:docMk/>
            <pc:sldMk cId="2866999818" sldId="277"/>
            <ac:picMk id="21" creationId="{20961ACD-F04F-4878-9212-23F1851055C9}"/>
          </ac:picMkLst>
        </pc:picChg>
        <pc:picChg chg="add del mod">
          <ac:chgData name="Lu,Jamie" userId="d1ec76e5-7b8b-4b6c-8317-d88f6e3e1433" providerId="ADAL" clId="{DFA6E7EB-BE3D-4FBF-B1FA-5C8442490F4F}" dt="2020-12-09T17:19:19.165" v="7855"/>
          <ac:picMkLst>
            <pc:docMk/>
            <pc:sldMk cId="2866999818" sldId="277"/>
            <ac:picMk id="22" creationId="{B9E7EA6C-EA36-41DC-9336-DA22B76B853C}"/>
          </ac:picMkLst>
        </pc:picChg>
        <pc:picChg chg="add del mod">
          <ac:chgData name="Lu,Jamie" userId="d1ec76e5-7b8b-4b6c-8317-d88f6e3e1433" providerId="ADAL" clId="{DFA6E7EB-BE3D-4FBF-B1FA-5C8442490F4F}" dt="2020-12-09T17:19:34.122" v="7857"/>
          <ac:picMkLst>
            <pc:docMk/>
            <pc:sldMk cId="2866999818" sldId="277"/>
            <ac:picMk id="23" creationId="{4EEE421F-BDB8-47A5-B930-7AF8712C10B9}"/>
          </ac:picMkLst>
        </pc:picChg>
        <pc:picChg chg="add del mod">
          <ac:chgData name="Lu,Jamie" userId="d1ec76e5-7b8b-4b6c-8317-d88f6e3e1433" providerId="ADAL" clId="{DFA6E7EB-BE3D-4FBF-B1FA-5C8442490F4F}" dt="2020-12-09T17:20:00.935" v="7859"/>
          <ac:picMkLst>
            <pc:docMk/>
            <pc:sldMk cId="2866999818" sldId="277"/>
            <ac:picMk id="24" creationId="{9C1F2784-B9C3-4357-BC6D-30B9AE38C7DE}"/>
          </ac:picMkLst>
        </pc:picChg>
        <pc:picChg chg="add del mod">
          <ac:chgData name="Lu,Jamie" userId="d1ec76e5-7b8b-4b6c-8317-d88f6e3e1433" providerId="ADAL" clId="{DFA6E7EB-BE3D-4FBF-B1FA-5C8442490F4F}" dt="2020-12-09T17:20:48.060" v="7861"/>
          <ac:picMkLst>
            <pc:docMk/>
            <pc:sldMk cId="2866999818" sldId="277"/>
            <ac:picMk id="25" creationId="{FF807EF0-EF4E-4BCB-BA5C-2E51F3AB6073}"/>
          </ac:picMkLst>
        </pc:picChg>
        <pc:picChg chg="add mod">
          <ac:chgData name="Lu,Jamie" userId="d1ec76e5-7b8b-4b6c-8317-d88f6e3e1433" providerId="ADAL" clId="{DFA6E7EB-BE3D-4FBF-B1FA-5C8442490F4F}" dt="2020-12-09T17:21:25.525" v="7862"/>
          <ac:picMkLst>
            <pc:docMk/>
            <pc:sldMk cId="2866999818" sldId="277"/>
            <ac:picMk id="26" creationId="{CBF19CF3-77E3-4DF0-B9CB-42EFDFE91318}"/>
          </ac:picMkLst>
        </pc:picChg>
      </pc:sldChg>
      <pc:sldChg chg="addSp delSp modSp mod ord modTransition modAnim modNotesTx">
        <pc:chgData name="Lu,Jamie" userId="d1ec76e5-7b8b-4b6c-8317-d88f6e3e1433" providerId="ADAL" clId="{DFA6E7EB-BE3D-4FBF-B1FA-5C8442490F4F}" dt="2020-12-09T14:50:41.316" v="7483"/>
        <pc:sldMkLst>
          <pc:docMk/>
          <pc:sldMk cId="1961871422" sldId="278"/>
        </pc:sldMkLst>
        <pc:graphicFrameChg chg="mod modGraphic">
          <ac:chgData name="Lu,Jamie" userId="d1ec76e5-7b8b-4b6c-8317-d88f6e3e1433" providerId="ADAL" clId="{DFA6E7EB-BE3D-4FBF-B1FA-5C8442490F4F}" dt="2020-12-09T03:33:58.462" v="2003" actId="20577"/>
          <ac:graphicFrameMkLst>
            <pc:docMk/>
            <pc:sldMk cId="1961871422" sldId="278"/>
            <ac:graphicFrameMk id="6" creationId="{FE337272-AC69-42CE-8E1F-21D49DCFEA71}"/>
          </ac:graphicFrameMkLst>
        </pc:graphicFrameChg>
        <pc:picChg chg="add del mod">
          <ac:chgData name="Lu,Jamie" userId="d1ec76e5-7b8b-4b6c-8317-d88f6e3e1433" providerId="ADAL" clId="{DFA6E7EB-BE3D-4FBF-B1FA-5C8442490F4F}" dt="2020-12-09T14:45:57.019" v="7462"/>
          <ac:picMkLst>
            <pc:docMk/>
            <pc:sldMk cId="1961871422" sldId="278"/>
            <ac:picMk id="2" creationId="{298ADB06-C426-4A2D-8E8C-A77CAC68982B}"/>
          </ac:picMkLst>
        </pc:picChg>
        <pc:picChg chg="add del mod">
          <ac:chgData name="Lu,Jamie" userId="d1ec76e5-7b8b-4b6c-8317-d88f6e3e1433" providerId="ADAL" clId="{DFA6E7EB-BE3D-4FBF-B1FA-5C8442490F4F}" dt="2020-12-09T14:46:08.745" v="7464"/>
          <ac:picMkLst>
            <pc:docMk/>
            <pc:sldMk cId="1961871422" sldId="278"/>
            <ac:picMk id="7" creationId="{BCE69089-C6E4-410B-B272-0DA90A9E3C55}"/>
          </ac:picMkLst>
        </pc:picChg>
        <pc:picChg chg="add del mod">
          <ac:chgData name="Lu,Jamie" userId="d1ec76e5-7b8b-4b6c-8317-d88f6e3e1433" providerId="ADAL" clId="{DFA6E7EB-BE3D-4FBF-B1FA-5C8442490F4F}" dt="2020-12-09T14:46:23.731" v="7466"/>
          <ac:picMkLst>
            <pc:docMk/>
            <pc:sldMk cId="1961871422" sldId="278"/>
            <ac:picMk id="8" creationId="{E32866F6-C6F3-4AE9-A1D1-9F7A9781C1FF}"/>
          </ac:picMkLst>
        </pc:picChg>
        <pc:picChg chg="add del mod">
          <ac:chgData name="Lu,Jamie" userId="d1ec76e5-7b8b-4b6c-8317-d88f6e3e1433" providerId="ADAL" clId="{DFA6E7EB-BE3D-4FBF-B1FA-5C8442490F4F}" dt="2020-12-09T14:46:57.264" v="7468"/>
          <ac:picMkLst>
            <pc:docMk/>
            <pc:sldMk cId="1961871422" sldId="278"/>
            <ac:picMk id="9" creationId="{4997474C-8DBF-4846-82EA-7E291BAB562D}"/>
          </ac:picMkLst>
        </pc:picChg>
        <pc:picChg chg="add del mod">
          <ac:chgData name="Lu,Jamie" userId="d1ec76e5-7b8b-4b6c-8317-d88f6e3e1433" providerId="ADAL" clId="{DFA6E7EB-BE3D-4FBF-B1FA-5C8442490F4F}" dt="2020-12-09T14:47:29.348" v="7470"/>
          <ac:picMkLst>
            <pc:docMk/>
            <pc:sldMk cId="1961871422" sldId="278"/>
            <ac:picMk id="10" creationId="{9B6A0BEE-E3B5-4903-9C0D-00F0EB5FEDB3}"/>
          </ac:picMkLst>
        </pc:picChg>
        <pc:picChg chg="add del mod">
          <ac:chgData name="Lu,Jamie" userId="d1ec76e5-7b8b-4b6c-8317-d88f6e3e1433" providerId="ADAL" clId="{DFA6E7EB-BE3D-4FBF-B1FA-5C8442490F4F}" dt="2020-12-09T14:47:50.322" v="7472"/>
          <ac:picMkLst>
            <pc:docMk/>
            <pc:sldMk cId="1961871422" sldId="278"/>
            <ac:picMk id="11" creationId="{80C3AA0E-02F6-485E-A322-CB784C1BDF97}"/>
          </ac:picMkLst>
        </pc:picChg>
        <pc:picChg chg="add del mod">
          <ac:chgData name="Lu,Jamie" userId="d1ec76e5-7b8b-4b6c-8317-d88f6e3e1433" providerId="ADAL" clId="{DFA6E7EB-BE3D-4FBF-B1FA-5C8442490F4F}" dt="2020-12-09T14:48:08.733" v="7474"/>
          <ac:picMkLst>
            <pc:docMk/>
            <pc:sldMk cId="1961871422" sldId="278"/>
            <ac:picMk id="12" creationId="{C5CDEBB4-4857-4169-8235-9ACE06D52F4E}"/>
          </ac:picMkLst>
        </pc:picChg>
        <pc:picChg chg="add del mod">
          <ac:chgData name="Lu,Jamie" userId="d1ec76e5-7b8b-4b6c-8317-d88f6e3e1433" providerId="ADAL" clId="{DFA6E7EB-BE3D-4FBF-B1FA-5C8442490F4F}" dt="2020-12-09T14:48:24.041" v="7476"/>
          <ac:picMkLst>
            <pc:docMk/>
            <pc:sldMk cId="1961871422" sldId="278"/>
            <ac:picMk id="13" creationId="{E987EB77-411F-4410-B2B8-FC68E9853383}"/>
          </ac:picMkLst>
        </pc:picChg>
        <pc:picChg chg="add del mod">
          <ac:chgData name="Lu,Jamie" userId="d1ec76e5-7b8b-4b6c-8317-d88f6e3e1433" providerId="ADAL" clId="{DFA6E7EB-BE3D-4FBF-B1FA-5C8442490F4F}" dt="2020-12-09T14:48:39.927" v="7478"/>
          <ac:picMkLst>
            <pc:docMk/>
            <pc:sldMk cId="1961871422" sldId="278"/>
            <ac:picMk id="14" creationId="{4B27A73C-6748-4D34-A81D-09CA43D6A245}"/>
          </ac:picMkLst>
        </pc:picChg>
        <pc:picChg chg="add del mod">
          <ac:chgData name="Lu,Jamie" userId="d1ec76e5-7b8b-4b6c-8317-d88f6e3e1433" providerId="ADAL" clId="{DFA6E7EB-BE3D-4FBF-B1FA-5C8442490F4F}" dt="2020-12-09T14:49:50.388" v="7480"/>
          <ac:picMkLst>
            <pc:docMk/>
            <pc:sldMk cId="1961871422" sldId="278"/>
            <ac:picMk id="15" creationId="{A37F5FED-0479-4C8A-BF82-C0739030B641}"/>
          </ac:picMkLst>
        </pc:picChg>
        <pc:picChg chg="add del mod">
          <ac:chgData name="Lu,Jamie" userId="d1ec76e5-7b8b-4b6c-8317-d88f6e3e1433" providerId="ADAL" clId="{DFA6E7EB-BE3D-4FBF-B1FA-5C8442490F4F}" dt="2020-12-09T14:50:22.311" v="7482"/>
          <ac:picMkLst>
            <pc:docMk/>
            <pc:sldMk cId="1961871422" sldId="278"/>
            <ac:picMk id="16" creationId="{12478023-905D-4B3A-AF0E-6BAA781E4317}"/>
          </ac:picMkLst>
        </pc:picChg>
        <pc:picChg chg="add mod">
          <ac:chgData name="Lu,Jamie" userId="d1ec76e5-7b8b-4b6c-8317-d88f6e3e1433" providerId="ADAL" clId="{DFA6E7EB-BE3D-4FBF-B1FA-5C8442490F4F}" dt="2020-12-09T14:50:41.316" v="7483"/>
          <ac:picMkLst>
            <pc:docMk/>
            <pc:sldMk cId="1961871422" sldId="278"/>
            <ac:picMk id="17" creationId="{D2C87F0B-F277-4A3D-9C8F-611E064D4CC8}"/>
          </ac:picMkLst>
        </pc:picChg>
      </pc:sldChg>
      <pc:sldChg chg="addSp modSp mod ord modTransition">
        <pc:chgData name="Lu,Jamie" userId="d1ec76e5-7b8b-4b6c-8317-d88f6e3e1433" providerId="ADAL" clId="{DFA6E7EB-BE3D-4FBF-B1FA-5C8442490F4F}" dt="2020-12-09T15:54:02.624" v="7668"/>
        <pc:sldMkLst>
          <pc:docMk/>
          <pc:sldMk cId="3294016934" sldId="279"/>
        </pc:sldMkLst>
        <pc:graphicFrameChg chg="mod modGraphic">
          <ac:chgData name="Lu,Jamie" userId="d1ec76e5-7b8b-4b6c-8317-d88f6e3e1433" providerId="ADAL" clId="{DFA6E7EB-BE3D-4FBF-B1FA-5C8442490F4F}" dt="2020-12-09T09:30:20.648" v="6091" actId="20577"/>
          <ac:graphicFrameMkLst>
            <pc:docMk/>
            <pc:sldMk cId="3294016934" sldId="279"/>
            <ac:graphicFrameMk id="6" creationId="{FE337272-AC69-42CE-8E1F-21D49DCFEA71}"/>
          </ac:graphicFrameMkLst>
        </pc:graphicFrameChg>
        <pc:picChg chg="add mod">
          <ac:chgData name="Lu,Jamie" userId="d1ec76e5-7b8b-4b6c-8317-d88f6e3e1433" providerId="ADAL" clId="{DFA6E7EB-BE3D-4FBF-B1FA-5C8442490F4F}" dt="2020-12-09T15:54:02.624" v="7668"/>
          <ac:picMkLst>
            <pc:docMk/>
            <pc:sldMk cId="3294016934" sldId="279"/>
            <ac:picMk id="2" creationId="{3F58FA1E-B06F-464A-8DE3-18CA6A2963D0}"/>
          </ac:picMkLst>
        </pc:picChg>
        <pc:picChg chg="mod">
          <ac:chgData name="Lu,Jamie" userId="d1ec76e5-7b8b-4b6c-8317-d88f6e3e1433" providerId="ADAL" clId="{DFA6E7EB-BE3D-4FBF-B1FA-5C8442490F4F}" dt="2020-12-09T00:50:12.222" v="389" actId="1076"/>
          <ac:picMkLst>
            <pc:docMk/>
            <pc:sldMk cId="3294016934" sldId="279"/>
            <ac:picMk id="5" creationId="{1BDE2E99-95B5-4E40-AAAD-C1D1AC0DE9EE}"/>
          </ac:picMkLst>
        </pc:picChg>
      </pc:sldChg>
      <pc:sldChg chg="modSp mod ord modTransition">
        <pc:chgData name="Lu,Jamie" userId="d1ec76e5-7b8b-4b6c-8317-d88f6e3e1433" providerId="ADAL" clId="{DFA6E7EB-BE3D-4FBF-B1FA-5C8442490F4F}" dt="2020-12-09T16:07:20.462" v="7709"/>
        <pc:sldMkLst>
          <pc:docMk/>
          <pc:sldMk cId="1553991043" sldId="280"/>
        </pc:sldMkLst>
        <pc:graphicFrameChg chg="mod modGraphic">
          <ac:chgData name="Lu,Jamie" userId="d1ec76e5-7b8b-4b6c-8317-d88f6e3e1433" providerId="ADAL" clId="{DFA6E7EB-BE3D-4FBF-B1FA-5C8442490F4F}" dt="2020-12-09T03:31:56.187" v="1888"/>
          <ac:graphicFrameMkLst>
            <pc:docMk/>
            <pc:sldMk cId="1553991043" sldId="280"/>
            <ac:graphicFrameMk id="6" creationId="{FE337272-AC69-42CE-8E1F-21D49DCFEA71}"/>
          </ac:graphicFrameMkLst>
        </pc:graphicFrameChg>
      </pc:sldChg>
      <pc:sldChg chg="addSp delSp modSp add mod ord modTransition modAnim">
        <pc:chgData name="Lu,Jamie" userId="d1ec76e5-7b8b-4b6c-8317-d88f6e3e1433" providerId="ADAL" clId="{DFA6E7EB-BE3D-4FBF-B1FA-5C8442490F4F}" dt="2020-12-09T16:17:02.633" v="7746"/>
        <pc:sldMkLst>
          <pc:docMk/>
          <pc:sldMk cId="2719636438" sldId="281"/>
        </pc:sldMkLst>
        <pc:spChg chg="mod">
          <ac:chgData name="Lu,Jamie" userId="d1ec76e5-7b8b-4b6c-8317-d88f6e3e1433" providerId="ADAL" clId="{DFA6E7EB-BE3D-4FBF-B1FA-5C8442490F4F}" dt="2020-12-09T00:49:34.897" v="387"/>
          <ac:spMkLst>
            <pc:docMk/>
            <pc:sldMk cId="2719636438" sldId="281"/>
            <ac:spMk id="2" creationId="{DBE9EBFC-C15B-400D-85B2-B31D87AAD618}"/>
          </ac:spMkLst>
        </pc:spChg>
        <pc:spChg chg="del mod">
          <ac:chgData name="Lu,Jamie" userId="d1ec76e5-7b8b-4b6c-8317-d88f6e3e1433" providerId="ADAL" clId="{DFA6E7EB-BE3D-4FBF-B1FA-5C8442490F4F}" dt="2020-12-09T00:46:50.159" v="219" actId="478"/>
          <ac:spMkLst>
            <pc:docMk/>
            <pc:sldMk cId="2719636438" sldId="281"/>
            <ac:spMk id="3" creationId="{A872C193-BA79-4D7C-96CB-BE260B12F89C}"/>
          </ac:spMkLst>
        </pc:spChg>
        <pc:spChg chg="mod">
          <ac:chgData name="Lu,Jamie" userId="d1ec76e5-7b8b-4b6c-8317-d88f6e3e1433" providerId="ADAL" clId="{DFA6E7EB-BE3D-4FBF-B1FA-5C8442490F4F}" dt="2020-12-09T00:48:48.414" v="357" actId="20577"/>
          <ac:spMkLst>
            <pc:docMk/>
            <pc:sldMk cId="2719636438" sldId="281"/>
            <ac:spMk id="7" creationId="{F793C055-E475-49CB-87D4-871001A22854}"/>
          </ac:spMkLst>
        </pc:spChg>
        <pc:spChg chg="mod">
          <ac:chgData name="Lu,Jamie" userId="d1ec76e5-7b8b-4b6c-8317-d88f6e3e1433" providerId="ADAL" clId="{DFA6E7EB-BE3D-4FBF-B1FA-5C8442490F4F}" dt="2020-12-09T00:47:48.068" v="291" actId="20577"/>
          <ac:spMkLst>
            <pc:docMk/>
            <pc:sldMk cId="2719636438" sldId="281"/>
            <ac:spMk id="11" creationId="{EA5191C2-0F38-46CB-BB06-D257F3764A4E}"/>
          </ac:spMkLst>
        </pc:spChg>
        <pc:spChg chg="mod">
          <ac:chgData name="Lu,Jamie" userId="d1ec76e5-7b8b-4b6c-8317-d88f6e3e1433" providerId="ADAL" clId="{DFA6E7EB-BE3D-4FBF-B1FA-5C8442490F4F}" dt="2020-12-09T00:49:07.930" v="385" actId="20577"/>
          <ac:spMkLst>
            <pc:docMk/>
            <pc:sldMk cId="2719636438" sldId="281"/>
            <ac:spMk id="13" creationId="{C0F664B8-0412-4EE3-9525-1723A5B21725}"/>
          </ac:spMkLst>
        </pc:spChg>
        <pc:spChg chg="mod">
          <ac:chgData name="Lu,Jamie" userId="d1ec76e5-7b8b-4b6c-8317-d88f6e3e1433" providerId="ADAL" clId="{DFA6E7EB-BE3D-4FBF-B1FA-5C8442490F4F}" dt="2020-12-09T00:47:51.918" v="296" actId="20577"/>
          <ac:spMkLst>
            <pc:docMk/>
            <pc:sldMk cId="2719636438" sldId="281"/>
            <ac:spMk id="14" creationId="{58893F3E-9112-4F22-BC9F-012A2F1808D3}"/>
          </ac:spMkLst>
        </pc:spChg>
        <pc:spChg chg="add mod">
          <ac:chgData name="Lu,Jamie" userId="d1ec76e5-7b8b-4b6c-8317-d88f6e3e1433" providerId="ADAL" clId="{DFA6E7EB-BE3D-4FBF-B1FA-5C8442490F4F}" dt="2020-12-09T00:47:09.672" v="245" actId="404"/>
          <ac:spMkLst>
            <pc:docMk/>
            <pc:sldMk cId="2719636438" sldId="281"/>
            <ac:spMk id="15" creationId="{54D8AFD5-4A95-4904-B260-027CE4482559}"/>
          </ac:spMkLst>
        </pc:spChg>
        <pc:picChg chg="add del mod">
          <ac:chgData name="Lu,Jamie" userId="d1ec76e5-7b8b-4b6c-8317-d88f6e3e1433" providerId="ADAL" clId="{DFA6E7EB-BE3D-4FBF-B1FA-5C8442490F4F}" dt="2020-12-09T15:17:58.318" v="7553"/>
          <ac:picMkLst>
            <pc:docMk/>
            <pc:sldMk cId="2719636438" sldId="281"/>
            <ac:picMk id="3" creationId="{422AA161-6493-45DB-AAA7-DDD57D80AA47}"/>
          </ac:picMkLst>
        </pc:picChg>
        <pc:picChg chg="add del mod">
          <ac:chgData name="Lu,Jamie" userId="d1ec76e5-7b8b-4b6c-8317-d88f6e3e1433" providerId="ADAL" clId="{DFA6E7EB-BE3D-4FBF-B1FA-5C8442490F4F}" dt="2020-12-09T16:15:32.650" v="7739"/>
          <ac:picMkLst>
            <pc:docMk/>
            <pc:sldMk cId="2719636438" sldId="281"/>
            <ac:picMk id="4" creationId="{73002FFC-F2C0-40CE-BF7F-A63C8BB2412A}"/>
          </ac:picMkLst>
        </pc:picChg>
        <pc:picChg chg="add del mod">
          <ac:chgData name="Lu,Jamie" userId="d1ec76e5-7b8b-4b6c-8317-d88f6e3e1433" providerId="ADAL" clId="{DFA6E7EB-BE3D-4FBF-B1FA-5C8442490F4F}" dt="2020-12-09T16:16:06.439" v="7740"/>
          <ac:picMkLst>
            <pc:docMk/>
            <pc:sldMk cId="2719636438" sldId="281"/>
            <ac:picMk id="5" creationId="{F611E2C0-5A77-447A-98BD-F3182486F64C}"/>
          </ac:picMkLst>
        </pc:picChg>
        <pc:picChg chg="add del mod">
          <ac:chgData name="Lu,Jamie" userId="d1ec76e5-7b8b-4b6c-8317-d88f6e3e1433" providerId="ADAL" clId="{DFA6E7EB-BE3D-4FBF-B1FA-5C8442490F4F}" dt="2020-12-09T16:16:51.874" v="7745"/>
          <ac:picMkLst>
            <pc:docMk/>
            <pc:sldMk cId="2719636438" sldId="281"/>
            <ac:picMk id="6" creationId="{500C1378-9D95-43D6-B262-1EC2953291D4}"/>
          </ac:picMkLst>
        </pc:picChg>
        <pc:picChg chg="add mod">
          <ac:chgData name="Lu,Jamie" userId="d1ec76e5-7b8b-4b6c-8317-d88f6e3e1433" providerId="ADAL" clId="{DFA6E7EB-BE3D-4FBF-B1FA-5C8442490F4F}" dt="2020-12-09T16:17:02.633" v="7746"/>
          <ac:picMkLst>
            <pc:docMk/>
            <pc:sldMk cId="2719636438" sldId="281"/>
            <ac:picMk id="8" creationId="{4EDF277E-03A1-49AB-87BC-05C569684FD5}"/>
          </ac:picMkLst>
        </pc:picChg>
        <pc:picChg chg="add del mod">
          <ac:chgData name="Lu,Jamie" userId="d1ec76e5-7b8b-4b6c-8317-d88f6e3e1433" providerId="ADAL" clId="{DFA6E7EB-BE3D-4FBF-B1FA-5C8442490F4F}" dt="2020-12-09T01:36:20.009" v="568" actId="478"/>
          <ac:picMkLst>
            <pc:docMk/>
            <pc:sldMk cId="2719636438" sldId="281"/>
            <ac:picMk id="16" creationId="{A18EB584-7CBA-4A50-948A-5FC297D13236}"/>
          </ac:picMkLst>
        </pc:picChg>
        <pc:picChg chg="add mod">
          <ac:chgData name="Lu,Jamie" userId="d1ec76e5-7b8b-4b6c-8317-d88f6e3e1433" providerId="ADAL" clId="{DFA6E7EB-BE3D-4FBF-B1FA-5C8442490F4F}" dt="2020-12-09T01:36:25.590" v="569" actId="1076"/>
          <ac:picMkLst>
            <pc:docMk/>
            <pc:sldMk cId="2719636438" sldId="281"/>
            <ac:picMk id="18" creationId="{022CA6C0-404A-4C1C-A828-9989F3FE3D01}"/>
          </ac:picMkLst>
        </pc:picChg>
      </pc:sldChg>
      <pc:sldChg chg="addSp delSp modSp add mod ord modTransition modAnim">
        <pc:chgData name="Lu,Jamie" userId="d1ec76e5-7b8b-4b6c-8317-d88f6e3e1433" providerId="ADAL" clId="{DFA6E7EB-BE3D-4FBF-B1FA-5C8442490F4F}" dt="2020-12-09T15:41:47.118" v="7619"/>
        <pc:sldMkLst>
          <pc:docMk/>
          <pc:sldMk cId="1082596520" sldId="282"/>
        </pc:sldMkLst>
        <pc:spChg chg="add del mod">
          <ac:chgData name="Lu,Jamie" userId="d1ec76e5-7b8b-4b6c-8317-d88f6e3e1433" providerId="ADAL" clId="{DFA6E7EB-BE3D-4FBF-B1FA-5C8442490F4F}" dt="2020-12-09T05:34:40.403" v="2611" actId="931"/>
          <ac:spMkLst>
            <pc:docMk/>
            <pc:sldMk cId="1082596520" sldId="282"/>
            <ac:spMk id="3" creationId="{3C3F5F7F-5BA1-4CDD-92E8-F9DF3075B227}"/>
          </ac:spMkLst>
        </pc:spChg>
        <pc:spChg chg="mod">
          <ac:chgData name="Lu,Jamie" userId="d1ec76e5-7b8b-4b6c-8317-d88f6e3e1433" providerId="ADAL" clId="{DFA6E7EB-BE3D-4FBF-B1FA-5C8442490F4F}" dt="2020-12-09T07:25:41.771" v="4487" actId="14100"/>
          <ac:spMkLst>
            <pc:docMk/>
            <pc:sldMk cId="1082596520" sldId="282"/>
            <ac:spMk id="8" creationId="{CB7A9393-DFD9-435A-BA97-C67C02BFC85C}"/>
          </ac:spMkLst>
        </pc:spChg>
        <pc:spChg chg="add mod ord">
          <ac:chgData name="Lu,Jamie" userId="d1ec76e5-7b8b-4b6c-8317-d88f6e3e1433" providerId="ADAL" clId="{DFA6E7EB-BE3D-4FBF-B1FA-5C8442490F4F}" dt="2020-12-09T07:25:47.728" v="4488" actId="14100"/>
          <ac:spMkLst>
            <pc:docMk/>
            <pc:sldMk cId="1082596520" sldId="282"/>
            <ac:spMk id="11" creationId="{E482F475-0175-4636-AF82-FDBF5EEA207D}"/>
          </ac:spMkLst>
        </pc:spChg>
        <pc:picChg chg="add del mod">
          <ac:chgData name="Lu,Jamie" userId="d1ec76e5-7b8b-4b6c-8317-d88f6e3e1433" providerId="ADAL" clId="{DFA6E7EB-BE3D-4FBF-B1FA-5C8442490F4F}" dt="2020-12-09T15:40:28.488" v="7614"/>
          <ac:picMkLst>
            <pc:docMk/>
            <pc:sldMk cId="1082596520" sldId="282"/>
            <ac:picMk id="2" creationId="{F7605245-77C8-4CF9-98BC-3182B4ED245F}"/>
          </ac:picMkLst>
        </pc:picChg>
        <pc:picChg chg="add del mod">
          <ac:chgData name="Lu,Jamie" userId="d1ec76e5-7b8b-4b6c-8317-d88f6e3e1433" providerId="ADAL" clId="{DFA6E7EB-BE3D-4FBF-B1FA-5C8442490F4F}" dt="2020-12-09T15:40:51.636" v="7616"/>
          <ac:picMkLst>
            <pc:docMk/>
            <pc:sldMk cId="1082596520" sldId="282"/>
            <ac:picMk id="3" creationId="{165C9DF8-552F-45D7-8DBE-B4146BF28C5A}"/>
          </ac:picMkLst>
        </pc:picChg>
        <pc:picChg chg="add del mod">
          <ac:chgData name="Lu,Jamie" userId="d1ec76e5-7b8b-4b6c-8317-d88f6e3e1433" providerId="ADAL" clId="{DFA6E7EB-BE3D-4FBF-B1FA-5C8442490F4F}" dt="2020-12-09T15:41:22.645" v="7618"/>
          <ac:picMkLst>
            <pc:docMk/>
            <pc:sldMk cId="1082596520" sldId="282"/>
            <ac:picMk id="4" creationId="{0DEF2585-4E4E-4C58-9A98-AA972190694F}"/>
          </ac:picMkLst>
        </pc:picChg>
        <pc:picChg chg="del">
          <ac:chgData name="Lu,Jamie" userId="d1ec76e5-7b8b-4b6c-8317-d88f6e3e1433" providerId="ADAL" clId="{DFA6E7EB-BE3D-4FBF-B1FA-5C8442490F4F}" dt="2020-12-09T05:34:30.051" v="2610" actId="478"/>
          <ac:picMkLst>
            <pc:docMk/>
            <pc:sldMk cId="1082596520" sldId="282"/>
            <ac:picMk id="5" creationId="{32E63F62-0FD4-4E53-A152-C2CECBAC915E}"/>
          </ac:picMkLst>
        </pc:picChg>
        <pc:picChg chg="add mod">
          <ac:chgData name="Lu,Jamie" userId="d1ec76e5-7b8b-4b6c-8317-d88f6e3e1433" providerId="ADAL" clId="{DFA6E7EB-BE3D-4FBF-B1FA-5C8442490F4F}" dt="2020-12-09T15:41:47.118" v="7619"/>
          <ac:picMkLst>
            <pc:docMk/>
            <pc:sldMk cId="1082596520" sldId="282"/>
            <ac:picMk id="5" creationId="{830E470C-37BA-430E-B603-2452A55560E2}"/>
          </ac:picMkLst>
        </pc:picChg>
        <pc:picChg chg="add mod modCrop">
          <ac:chgData name="Lu,Jamie" userId="d1ec76e5-7b8b-4b6c-8317-d88f6e3e1433" providerId="ADAL" clId="{DFA6E7EB-BE3D-4FBF-B1FA-5C8442490F4F}" dt="2020-12-09T05:35:40.907" v="2625" actId="18131"/>
          <ac:picMkLst>
            <pc:docMk/>
            <pc:sldMk cId="1082596520" sldId="282"/>
            <ac:picMk id="6" creationId="{6B53EA89-2405-4E4F-92FC-0964101099DB}"/>
          </ac:picMkLst>
        </pc:picChg>
        <pc:picChg chg="del ord">
          <ac:chgData name="Lu,Jamie" userId="d1ec76e5-7b8b-4b6c-8317-d88f6e3e1433" providerId="ADAL" clId="{DFA6E7EB-BE3D-4FBF-B1FA-5C8442490F4F}" dt="2020-12-09T05:35:20.866" v="2622" actId="478"/>
          <ac:picMkLst>
            <pc:docMk/>
            <pc:sldMk cId="1082596520" sldId="282"/>
            <ac:picMk id="7" creationId="{7D28B6A5-69CE-4F94-8988-50F7D2DE59C6}"/>
          </ac:picMkLst>
        </pc:picChg>
        <pc:picChg chg="del ord">
          <ac:chgData name="Lu,Jamie" userId="d1ec76e5-7b8b-4b6c-8317-d88f6e3e1433" providerId="ADAL" clId="{DFA6E7EB-BE3D-4FBF-B1FA-5C8442490F4F}" dt="2020-12-09T05:35:18.505" v="2621" actId="478"/>
          <ac:picMkLst>
            <pc:docMk/>
            <pc:sldMk cId="1082596520" sldId="282"/>
            <ac:picMk id="12" creationId="{C238D282-7446-40E3-963B-8CEF0AA276EE}"/>
          </ac:picMkLst>
        </pc:picChg>
      </pc:sldChg>
      <pc:sldChg chg="addSp delSp modSp new mod modTransition modAnim modNotesTx">
        <pc:chgData name="Lu,Jamie" userId="d1ec76e5-7b8b-4b6c-8317-d88f6e3e1433" providerId="ADAL" clId="{DFA6E7EB-BE3D-4FBF-B1FA-5C8442490F4F}" dt="2020-12-09T15:46:09.961" v="7639"/>
        <pc:sldMkLst>
          <pc:docMk/>
          <pc:sldMk cId="402171713" sldId="283"/>
        </pc:sldMkLst>
        <pc:spChg chg="del mod">
          <ac:chgData name="Lu,Jamie" userId="d1ec76e5-7b8b-4b6c-8317-d88f6e3e1433" providerId="ADAL" clId="{DFA6E7EB-BE3D-4FBF-B1FA-5C8442490F4F}" dt="2020-12-09T05:50:47.073" v="3156" actId="478"/>
          <ac:spMkLst>
            <pc:docMk/>
            <pc:sldMk cId="402171713" sldId="283"/>
            <ac:spMk id="2" creationId="{E6F24F69-B95D-49FE-83CB-08BB916E9682}"/>
          </ac:spMkLst>
        </pc:spChg>
        <pc:spChg chg="add del">
          <ac:chgData name="Lu,Jamie" userId="d1ec76e5-7b8b-4b6c-8317-d88f6e3e1433" providerId="ADAL" clId="{DFA6E7EB-BE3D-4FBF-B1FA-5C8442490F4F}" dt="2020-12-09T05:46:46.326" v="3061" actId="22"/>
          <ac:spMkLst>
            <pc:docMk/>
            <pc:sldMk cId="402171713" sldId="283"/>
            <ac:spMk id="5" creationId="{E718D1DD-14E9-4F4E-B439-6BB41BB50DA2}"/>
          </ac:spMkLst>
        </pc:spChg>
        <pc:spChg chg="add mod">
          <ac:chgData name="Lu,Jamie" userId="d1ec76e5-7b8b-4b6c-8317-d88f6e3e1433" providerId="ADAL" clId="{DFA6E7EB-BE3D-4FBF-B1FA-5C8442490F4F}" dt="2020-12-09T05:52:29.846" v="3175" actId="208"/>
          <ac:spMkLst>
            <pc:docMk/>
            <pc:sldMk cId="402171713" sldId="283"/>
            <ac:spMk id="7" creationId="{CAF6E216-11DA-4B73-8A93-9EB2EA1FCBCD}"/>
          </ac:spMkLst>
        </pc:spChg>
        <pc:spChg chg="add mod">
          <ac:chgData name="Lu,Jamie" userId="d1ec76e5-7b8b-4b6c-8317-d88f6e3e1433" providerId="ADAL" clId="{DFA6E7EB-BE3D-4FBF-B1FA-5C8442490F4F}" dt="2020-12-09T05:58:51.276" v="3353" actId="1037"/>
          <ac:spMkLst>
            <pc:docMk/>
            <pc:sldMk cId="402171713" sldId="283"/>
            <ac:spMk id="8" creationId="{5FB8081A-6EA6-42E4-B666-3DA2FD2D336C}"/>
          </ac:spMkLst>
        </pc:spChg>
        <pc:spChg chg="add mod">
          <ac:chgData name="Lu,Jamie" userId="d1ec76e5-7b8b-4b6c-8317-d88f6e3e1433" providerId="ADAL" clId="{DFA6E7EB-BE3D-4FBF-B1FA-5C8442490F4F}" dt="2020-12-09T05:51:55.663" v="3165" actId="13822"/>
          <ac:spMkLst>
            <pc:docMk/>
            <pc:sldMk cId="402171713" sldId="283"/>
            <ac:spMk id="10" creationId="{23DA4875-7838-4A8A-9FE0-F084EA8F0F24}"/>
          </ac:spMkLst>
        </pc:spChg>
        <pc:spChg chg="add mod">
          <ac:chgData name="Lu,Jamie" userId="d1ec76e5-7b8b-4b6c-8317-d88f6e3e1433" providerId="ADAL" clId="{DFA6E7EB-BE3D-4FBF-B1FA-5C8442490F4F}" dt="2020-12-09T05:52:01.288" v="3167" actId="1076"/>
          <ac:spMkLst>
            <pc:docMk/>
            <pc:sldMk cId="402171713" sldId="283"/>
            <ac:spMk id="11" creationId="{64284B7A-0080-400A-A0CD-476E1CADA299}"/>
          </ac:spMkLst>
        </pc:spChg>
        <pc:spChg chg="add mod">
          <ac:chgData name="Lu,Jamie" userId="d1ec76e5-7b8b-4b6c-8317-d88f6e3e1433" providerId="ADAL" clId="{DFA6E7EB-BE3D-4FBF-B1FA-5C8442490F4F}" dt="2020-12-09T05:58:25.899" v="3335" actId="20577"/>
          <ac:spMkLst>
            <pc:docMk/>
            <pc:sldMk cId="402171713" sldId="283"/>
            <ac:spMk id="12" creationId="{F473FC6D-1C3C-4948-8821-5CE8246DDA13}"/>
          </ac:spMkLst>
        </pc:spChg>
        <pc:spChg chg="add mod">
          <ac:chgData name="Lu,Jamie" userId="d1ec76e5-7b8b-4b6c-8317-d88f6e3e1433" providerId="ADAL" clId="{DFA6E7EB-BE3D-4FBF-B1FA-5C8442490F4F}" dt="2020-12-09T06:00:25.408" v="3381" actId="20577"/>
          <ac:spMkLst>
            <pc:docMk/>
            <pc:sldMk cId="402171713" sldId="283"/>
            <ac:spMk id="13" creationId="{E4E78795-C0C0-4787-A34F-5679D426B45A}"/>
          </ac:spMkLst>
        </pc:spChg>
        <pc:picChg chg="add del mod">
          <ac:chgData name="Lu,Jamie" userId="d1ec76e5-7b8b-4b6c-8317-d88f6e3e1433" providerId="ADAL" clId="{DFA6E7EB-BE3D-4FBF-B1FA-5C8442490F4F}" dt="2020-12-09T15:45:32.309" v="7636"/>
          <ac:picMkLst>
            <pc:docMk/>
            <pc:sldMk cId="402171713" sldId="283"/>
            <ac:picMk id="2" creationId="{D2E976D9-356D-4B6C-99E8-28DD68CC0C69}"/>
          </ac:picMkLst>
        </pc:picChg>
        <pc:picChg chg="add del mod">
          <ac:chgData name="Lu,Jamie" userId="d1ec76e5-7b8b-4b6c-8317-d88f6e3e1433" providerId="ADAL" clId="{DFA6E7EB-BE3D-4FBF-B1FA-5C8442490F4F}" dt="2020-12-09T15:45:45.834" v="7638"/>
          <ac:picMkLst>
            <pc:docMk/>
            <pc:sldMk cId="402171713" sldId="283"/>
            <ac:picMk id="4" creationId="{2C27B7A3-7D48-4FFD-9261-B0E3A45A81CA}"/>
          </ac:picMkLst>
        </pc:picChg>
        <pc:picChg chg="add mod">
          <ac:chgData name="Lu,Jamie" userId="d1ec76e5-7b8b-4b6c-8317-d88f6e3e1433" providerId="ADAL" clId="{DFA6E7EB-BE3D-4FBF-B1FA-5C8442490F4F}" dt="2020-12-09T15:46:09.961" v="7639"/>
          <ac:picMkLst>
            <pc:docMk/>
            <pc:sldMk cId="402171713" sldId="283"/>
            <ac:picMk id="5" creationId="{35F8D0D5-6F12-4A76-A83D-4A74E40C6CF4}"/>
          </ac:picMkLst>
        </pc:picChg>
        <pc:picChg chg="add mod">
          <ac:chgData name="Lu,Jamie" userId="d1ec76e5-7b8b-4b6c-8317-d88f6e3e1433" providerId="ADAL" clId="{DFA6E7EB-BE3D-4FBF-B1FA-5C8442490F4F}" dt="2020-12-09T05:49:36.274" v="3111" actId="1076"/>
          <ac:picMkLst>
            <pc:docMk/>
            <pc:sldMk cId="402171713" sldId="283"/>
            <ac:picMk id="6" creationId="{4FCF9C3C-6E2D-4E59-8F61-2EC1602C7E5C}"/>
          </ac:picMkLst>
        </pc:picChg>
        <pc:picChg chg="add del mod">
          <ac:chgData name="Lu,Jamie" userId="d1ec76e5-7b8b-4b6c-8317-d88f6e3e1433" providerId="ADAL" clId="{DFA6E7EB-BE3D-4FBF-B1FA-5C8442490F4F}" dt="2020-12-09T05:51:40.431" v="3163" actId="478"/>
          <ac:picMkLst>
            <pc:docMk/>
            <pc:sldMk cId="402171713" sldId="283"/>
            <ac:picMk id="9" creationId="{F95AFCAC-72C4-4FE9-B48C-10036695815E}"/>
          </ac:picMkLst>
        </pc:picChg>
        <pc:picChg chg="add del mod">
          <ac:chgData name="Lu,Jamie" userId="d1ec76e5-7b8b-4b6c-8317-d88f6e3e1433" providerId="ADAL" clId="{DFA6E7EB-BE3D-4FBF-B1FA-5C8442490F4F}" dt="2020-12-09T06:25:00.375" v="4329" actId="478"/>
          <ac:picMkLst>
            <pc:docMk/>
            <pc:sldMk cId="402171713" sldId="283"/>
            <ac:picMk id="14" creationId="{349B676D-AE93-46B5-8A93-460AE9865C38}"/>
          </ac:picMkLst>
        </pc:picChg>
        <pc:picChg chg="add mod">
          <ac:chgData name="Lu,Jamie" userId="d1ec76e5-7b8b-4b6c-8317-d88f6e3e1433" providerId="ADAL" clId="{DFA6E7EB-BE3D-4FBF-B1FA-5C8442490F4F}" dt="2020-12-09T06:25:08.466" v="4330"/>
          <ac:picMkLst>
            <pc:docMk/>
            <pc:sldMk cId="402171713" sldId="283"/>
            <ac:picMk id="15" creationId="{C88E0EA3-9308-4D00-AD4A-2A57712D4A82}"/>
          </ac:picMkLst>
        </pc:picChg>
      </pc:sldChg>
      <pc:sldChg chg="new del">
        <pc:chgData name="Lu,Jamie" userId="d1ec76e5-7b8b-4b6c-8317-d88f6e3e1433" providerId="ADAL" clId="{DFA6E7EB-BE3D-4FBF-B1FA-5C8442490F4F}" dt="2020-12-09T06:00:12.011" v="3365" actId="680"/>
        <pc:sldMkLst>
          <pc:docMk/>
          <pc:sldMk cId="578331041" sldId="284"/>
        </pc:sldMkLst>
      </pc:sldChg>
      <pc:sldChg chg="addSp delSp modSp add mod modTransition modAnim modNotesTx">
        <pc:chgData name="Lu,Jamie" userId="d1ec76e5-7b8b-4b6c-8317-d88f6e3e1433" providerId="ADAL" clId="{DFA6E7EB-BE3D-4FBF-B1FA-5C8442490F4F}" dt="2020-12-09T16:37:14.206" v="7809"/>
        <pc:sldMkLst>
          <pc:docMk/>
          <pc:sldMk cId="1549095956" sldId="284"/>
        </pc:sldMkLst>
        <pc:spChg chg="add del mod">
          <ac:chgData name="Lu,Jamie" userId="d1ec76e5-7b8b-4b6c-8317-d88f6e3e1433" providerId="ADAL" clId="{DFA6E7EB-BE3D-4FBF-B1FA-5C8442490F4F}" dt="2020-12-09T06:06:27.281" v="3493" actId="931"/>
          <ac:spMkLst>
            <pc:docMk/>
            <pc:sldMk cId="1549095956" sldId="284"/>
            <ac:spMk id="3" creationId="{C8B6F3E0-37DD-4054-B338-4538DFFEAB9A}"/>
          </ac:spMkLst>
        </pc:spChg>
        <pc:spChg chg="mod">
          <ac:chgData name="Lu,Jamie" userId="d1ec76e5-7b8b-4b6c-8317-d88f6e3e1433" providerId="ADAL" clId="{DFA6E7EB-BE3D-4FBF-B1FA-5C8442490F4F}" dt="2020-12-09T06:09:47.642" v="3551" actId="1076"/>
          <ac:spMkLst>
            <pc:docMk/>
            <pc:sldMk cId="1549095956" sldId="284"/>
            <ac:spMk id="5" creationId="{467A668B-FED5-4432-A2FC-54FD0BF594BF}"/>
          </ac:spMkLst>
        </pc:spChg>
        <pc:spChg chg="mod">
          <ac:chgData name="Lu,Jamie" userId="d1ec76e5-7b8b-4b6c-8317-d88f6e3e1433" providerId="ADAL" clId="{DFA6E7EB-BE3D-4FBF-B1FA-5C8442490F4F}" dt="2020-12-09T06:16:37.392" v="4301" actId="20577"/>
          <ac:spMkLst>
            <pc:docMk/>
            <pc:sldMk cId="1549095956" sldId="284"/>
            <ac:spMk id="11" creationId="{B077F0A3-D25F-4686-9652-AA67966B0F4B}"/>
          </ac:spMkLst>
        </pc:spChg>
        <pc:spChg chg="del">
          <ac:chgData name="Lu,Jamie" userId="d1ec76e5-7b8b-4b6c-8317-d88f6e3e1433" providerId="ADAL" clId="{DFA6E7EB-BE3D-4FBF-B1FA-5C8442490F4F}" dt="2020-12-09T06:05:42.582" v="3492" actId="478"/>
          <ac:spMkLst>
            <pc:docMk/>
            <pc:sldMk cId="1549095956" sldId="284"/>
            <ac:spMk id="13" creationId="{9981B3EE-9232-4134-A67D-9CF97DC1CFBA}"/>
          </ac:spMkLst>
        </pc:spChg>
        <pc:spChg chg="add mod">
          <ac:chgData name="Lu,Jamie" userId="d1ec76e5-7b8b-4b6c-8317-d88f6e3e1433" providerId="ADAL" clId="{DFA6E7EB-BE3D-4FBF-B1FA-5C8442490F4F}" dt="2020-12-09T06:09:32.705" v="3550" actId="1076"/>
          <ac:spMkLst>
            <pc:docMk/>
            <pc:sldMk cId="1549095956" sldId="284"/>
            <ac:spMk id="16" creationId="{2DB11220-718F-4278-A927-9C0EBF636B56}"/>
          </ac:spMkLst>
        </pc:spChg>
        <pc:picChg chg="add del mod">
          <ac:chgData name="Lu,Jamie" userId="d1ec76e5-7b8b-4b6c-8317-d88f6e3e1433" providerId="ADAL" clId="{DFA6E7EB-BE3D-4FBF-B1FA-5C8442490F4F}" dt="2020-12-09T15:35:19.715" v="7599"/>
          <ac:picMkLst>
            <pc:docMk/>
            <pc:sldMk cId="1549095956" sldId="284"/>
            <ac:picMk id="2" creationId="{3DBF9B9B-4167-45AD-9074-E58F72800C27}"/>
          </ac:picMkLst>
        </pc:picChg>
        <pc:picChg chg="add del mod">
          <ac:chgData name="Lu,Jamie" userId="d1ec76e5-7b8b-4b6c-8317-d88f6e3e1433" providerId="ADAL" clId="{DFA6E7EB-BE3D-4FBF-B1FA-5C8442490F4F}" dt="2020-12-09T15:35:36.879" v="7601"/>
          <ac:picMkLst>
            <pc:docMk/>
            <pc:sldMk cId="1549095956" sldId="284"/>
            <ac:picMk id="3" creationId="{3B0A8CA0-8E3B-4A9B-93D4-3C93016B3B87}"/>
          </ac:picMkLst>
        </pc:picChg>
        <pc:picChg chg="add del mod">
          <ac:chgData name="Lu,Jamie" userId="d1ec76e5-7b8b-4b6c-8317-d88f6e3e1433" providerId="ADAL" clId="{DFA6E7EB-BE3D-4FBF-B1FA-5C8442490F4F}" dt="2020-12-09T15:36:17.523" v="7603"/>
          <ac:picMkLst>
            <pc:docMk/>
            <pc:sldMk cId="1549095956" sldId="284"/>
            <ac:picMk id="4" creationId="{95658BE6-369B-40C5-90AC-3CF5AAC20D46}"/>
          </ac:picMkLst>
        </pc:picChg>
        <pc:picChg chg="add mod">
          <ac:chgData name="Lu,Jamie" userId="d1ec76e5-7b8b-4b6c-8317-d88f6e3e1433" providerId="ADAL" clId="{DFA6E7EB-BE3D-4FBF-B1FA-5C8442490F4F}" dt="2020-12-09T06:06:28.691" v="3495" actId="962"/>
          <ac:picMkLst>
            <pc:docMk/>
            <pc:sldMk cId="1549095956" sldId="284"/>
            <ac:picMk id="6" creationId="{D2D5ABF2-8B36-4EA8-BA1E-3C512A153C17}"/>
          </ac:picMkLst>
        </pc:picChg>
        <pc:picChg chg="add del mod">
          <ac:chgData name="Lu,Jamie" userId="d1ec76e5-7b8b-4b6c-8317-d88f6e3e1433" providerId="ADAL" clId="{DFA6E7EB-BE3D-4FBF-B1FA-5C8442490F4F}" dt="2020-12-09T16:30:13.690" v="7784"/>
          <ac:picMkLst>
            <pc:docMk/>
            <pc:sldMk cId="1549095956" sldId="284"/>
            <ac:picMk id="7" creationId="{6E1F6105-8D84-48C9-949B-5AA1FF75FBD1}"/>
          </ac:picMkLst>
        </pc:picChg>
        <pc:picChg chg="add del mod">
          <ac:chgData name="Lu,Jamie" userId="d1ec76e5-7b8b-4b6c-8317-d88f6e3e1433" providerId="ADAL" clId="{DFA6E7EB-BE3D-4FBF-B1FA-5C8442490F4F}" dt="2020-12-09T16:30:41.121" v="7786"/>
          <ac:picMkLst>
            <pc:docMk/>
            <pc:sldMk cId="1549095956" sldId="284"/>
            <ac:picMk id="8" creationId="{151E4BB4-AF6C-4626-9B1C-72B07521CDE4}"/>
          </ac:picMkLst>
        </pc:picChg>
        <pc:picChg chg="add del mod">
          <ac:chgData name="Lu,Jamie" userId="d1ec76e5-7b8b-4b6c-8317-d88f6e3e1433" providerId="ADAL" clId="{DFA6E7EB-BE3D-4FBF-B1FA-5C8442490F4F}" dt="2020-12-09T16:30:56.243" v="7788"/>
          <ac:picMkLst>
            <pc:docMk/>
            <pc:sldMk cId="1549095956" sldId="284"/>
            <ac:picMk id="9" creationId="{4BF5E076-D000-45C5-8D3E-9066E050F7D3}"/>
          </ac:picMkLst>
        </pc:picChg>
        <pc:picChg chg="add del mod">
          <ac:chgData name="Lu,Jamie" userId="d1ec76e5-7b8b-4b6c-8317-d88f6e3e1433" providerId="ADAL" clId="{DFA6E7EB-BE3D-4FBF-B1FA-5C8442490F4F}" dt="2020-12-09T16:31:26.231" v="7790"/>
          <ac:picMkLst>
            <pc:docMk/>
            <pc:sldMk cId="1549095956" sldId="284"/>
            <ac:picMk id="10" creationId="{FAC94D8A-5ACC-42FA-B436-321445658973}"/>
          </ac:picMkLst>
        </pc:picChg>
        <pc:picChg chg="add del mod">
          <ac:chgData name="Lu,Jamie" userId="d1ec76e5-7b8b-4b6c-8317-d88f6e3e1433" providerId="ADAL" clId="{DFA6E7EB-BE3D-4FBF-B1FA-5C8442490F4F}" dt="2020-12-09T16:31:40.750" v="7792"/>
          <ac:picMkLst>
            <pc:docMk/>
            <pc:sldMk cId="1549095956" sldId="284"/>
            <ac:picMk id="12" creationId="{B24BD643-7AE7-4B1C-A85D-A4B4E6E82880}"/>
          </ac:picMkLst>
        </pc:picChg>
        <pc:picChg chg="del">
          <ac:chgData name="Lu,Jamie" userId="d1ec76e5-7b8b-4b6c-8317-d88f6e3e1433" providerId="ADAL" clId="{DFA6E7EB-BE3D-4FBF-B1FA-5C8442490F4F}" dt="2020-12-09T06:05:42.582" v="3492" actId="478"/>
          <ac:picMkLst>
            <pc:docMk/>
            <pc:sldMk cId="1549095956" sldId="284"/>
            <ac:picMk id="12" creationId="{E504C9A6-659E-41E4-9315-0F1D9FDC8E6F}"/>
          </ac:picMkLst>
        </pc:picChg>
        <pc:picChg chg="add del mod">
          <ac:chgData name="Lu,Jamie" userId="d1ec76e5-7b8b-4b6c-8317-d88f6e3e1433" providerId="ADAL" clId="{DFA6E7EB-BE3D-4FBF-B1FA-5C8442490F4F}" dt="2020-12-09T16:32:55.438" v="7794"/>
          <ac:picMkLst>
            <pc:docMk/>
            <pc:sldMk cId="1549095956" sldId="284"/>
            <ac:picMk id="13" creationId="{5FF4CC18-7EC4-43A7-9CF8-95B458192244}"/>
          </ac:picMkLst>
        </pc:picChg>
        <pc:picChg chg="add del mod">
          <ac:chgData name="Lu,Jamie" userId="d1ec76e5-7b8b-4b6c-8317-d88f6e3e1433" providerId="ADAL" clId="{DFA6E7EB-BE3D-4FBF-B1FA-5C8442490F4F}" dt="2020-12-09T06:07:59.183" v="3507"/>
          <ac:picMkLst>
            <pc:docMk/>
            <pc:sldMk cId="1549095956" sldId="284"/>
            <ac:picMk id="15" creationId="{F36B4B5D-0E28-4043-AC01-1F20BA82FA70}"/>
          </ac:picMkLst>
        </pc:picChg>
        <pc:picChg chg="add del mod">
          <ac:chgData name="Lu,Jamie" userId="d1ec76e5-7b8b-4b6c-8317-d88f6e3e1433" providerId="ADAL" clId="{DFA6E7EB-BE3D-4FBF-B1FA-5C8442490F4F}" dt="2020-12-09T16:33:10.259" v="7796"/>
          <ac:picMkLst>
            <pc:docMk/>
            <pc:sldMk cId="1549095956" sldId="284"/>
            <ac:picMk id="15" creationId="{F7C9D6FC-C2FD-4CA6-981B-4D3C46BBEC5C}"/>
          </ac:picMkLst>
        </pc:picChg>
        <pc:picChg chg="add del mod">
          <ac:chgData name="Lu,Jamie" userId="d1ec76e5-7b8b-4b6c-8317-d88f6e3e1433" providerId="ADAL" clId="{DFA6E7EB-BE3D-4FBF-B1FA-5C8442490F4F}" dt="2020-12-09T16:33:27.650" v="7798"/>
          <ac:picMkLst>
            <pc:docMk/>
            <pc:sldMk cId="1549095956" sldId="284"/>
            <ac:picMk id="17" creationId="{001D99BE-00A2-460A-BD23-D88AF2F44D35}"/>
          </ac:picMkLst>
        </pc:picChg>
        <pc:picChg chg="add del mod">
          <ac:chgData name="Lu,Jamie" userId="d1ec76e5-7b8b-4b6c-8317-d88f6e3e1433" providerId="ADAL" clId="{DFA6E7EB-BE3D-4FBF-B1FA-5C8442490F4F}" dt="2020-12-09T16:33:53.756" v="7800"/>
          <ac:picMkLst>
            <pc:docMk/>
            <pc:sldMk cId="1549095956" sldId="284"/>
            <ac:picMk id="18" creationId="{CCA63B5C-09BB-4E21-A25E-956197F193F9}"/>
          </ac:picMkLst>
        </pc:picChg>
        <pc:picChg chg="add del mod">
          <ac:chgData name="Lu,Jamie" userId="d1ec76e5-7b8b-4b6c-8317-d88f6e3e1433" providerId="ADAL" clId="{DFA6E7EB-BE3D-4FBF-B1FA-5C8442490F4F}" dt="2020-12-09T16:34:08.009" v="7802"/>
          <ac:picMkLst>
            <pc:docMk/>
            <pc:sldMk cId="1549095956" sldId="284"/>
            <ac:picMk id="19" creationId="{177EB030-F760-4F1F-8803-D17E6A1EA7FB}"/>
          </ac:picMkLst>
        </pc:picChg>
        <pc:picChg chg="add del mod">
          <ac:chgData name="Lu,Jamie" userId="d1ec76e5-7b8b-4b6c-8317-d88f6e3e1433" providerId="ADAL" clId="{DFA6E7EB-BE3D-4FBF-B1FA-5C8442490F4F}" dt="2020-12-09T16:34:36.773" v="7804"/>
          <ac:picMkLst>
            <pc:docMk/>
            <pc:sldMk cId="1549095956" sldId="284"/>
            <ac:picMk id="20" creationId="{3FC4D4EA-AC24-4C1D-960B-8F74A0B6A2F0}"/>
          </ac:picMkLst>
        </pc:picChg>
        <pc:picChg chg="add del mod">
          <ac:chgData name="Lu,Jamie" userId="d1ec76e5-7b8b-4b6c-8317-d88f6e3e1433" providerId="ADAL" clId="{DFA6E7EB-BE3D-4FBF-B1FA-5C8442490F4F}" dt="2020-12-09T16:35:39.575" v="7806"/>
          <ac:picMkLst>
            <pc:docMk/>
            <pc:sldMk cId="1549095956" sldId="284"/>
            <ac:picMk id="21" creationId="{F8BFD8F6-94F7-4F06-8E6E-A2AB1AC93A3A}"/>
          </ac:picMkLst>
        </pc:picChg>
        <pc:picChg chg="add del mod">
          <ac:chgData name="Lu,Jamie" userId="d1ec76e5-7b8b-4b6c-8317-d88f6e3e1433" providerId="ADAL" clId="{DFA6E7EB-BE3D-4FBF-B1FA-5C8442490F4F}" dt="2020-12-09T16:36:29.167" v="7808"/>
          <ac:picMkLst>
            <pc:docMk/>
            <pc:sldMk cId="1549095956" sldId="284"/>
            <ac:picMk id="22" creationId="{27458763-2CBB-4B68-BA0F-2908AD660885}"/>
          </ac:picMkLst>
        </pc:picChg>
        <pc:picChg chg="add mod">
          <ac:chgData name="Lu,Jamie" userId="d1ec76e5-7b8b-4b6c-8317-d88f6e3e1433" providerId="ADAL" clId="{DFA6E7EB-BE3D-4FBF-B1FA-5C8442490F4F}" dt="2020-12-09T16:37:14.206" v="7809"/>
          <ac:picMkLst>
            <pc:docMk/>
            <pc:sldMk cId="1549095956" sldId="284"/>
            <ac:picMk id="23" creationId="{E241C0B2-4AD6-41DB-80D8-635593BB762C}"/>
          </ac:picMkLst>
        </pc:picChg>
        <pc:picChg chg="add mod">
          <ac:chgData name="Lu,Jamie" userId="d1ec76e5-7b8b-4b6c-8317-d88f6e3e1433" providerId="ADAL" clId="{DFA6E7EB-BE3D-4FBF-B1FA-5C8442490F4F}" dt="2020-12-09T06:08:12.517" v="3511" actId="1367"/>
          <ac:picMkLst>
            <pc:docMk/>
            <pc:sldMk cId="1549095956" sldId="284"/>
            <ac:picMk id="1026" creationId="{B19CF3F5-BAF3-49FF-BBC6-6E282BC22B94}"/>
          </ac:picMkLst>
        </pc:picChg>
      </pc:sldChg>
      <pc:sldChg chg="addSp delSp modSp add mod modTransition modAnim">
        <pc:chgData name="Lu,Jamie" userId="d1ec76e5-7b8b-4b6c-8317-d88f6e3e1433" providerId="ADAL" clId="{DFA6E7EB-BE3D-4FBF-B1FA-5C8442490F4F}" dt="2020-12-09T17:23:45.218" v="7868"/>
        <pc:sldMkLst>
          <pc:docMk/>
          <pc:sldMk cId="713618961" sldId="285"/>
        </pc:sldMkLst>
        <pc:spChg chg="add del mod">
          <ac:chgData name="Lu,Jamie" userId="d1ec76e5-7b8b-4b6c-8317-d88f6e3e1433" providerId="ADAL" clId="{DFA6E7EB-BE3D-4FBF-B1FA-5C8442490F4F}" dt="2020-12-09T07:25:58.528" v="4491" actId="478"/>
          <ac:spMkLst>
            <pc:docMk/>
            <pc:sldMk cId="713618961" sldId="285"/>
            <ac:spMk id="3" creationId="{7E0BD248-153C-4DF1-8669-D08F8E45CC10}"/>
          </ac:spMkLst>
        </pc:spChg>
        <pc:spChg chg="mod">
          <ac:chgData name="Lu,Jamie" userId="d1ec76e5-7b8b-4b6c-8317-d88f6e3e1433" providerId="ADAL" clId="{DFA6E7EB-BE3D-4FBF-B1FA-5C8442490F4F}" dt="2020-12-09T07:26:40.749" v="4545" actId="20577"/>
          <ac:spMkLst>
            <pc:docMk/>
            <pc:sldMk cId="713618961" sldId="285"/>
            <ac:spMk id="8" creationId="{CB7A9393-DFD9-435A-BA97-C67C02BFC85C}"/>
          </ac:spMkLst>
        </pc:spChg>
        <pc:picChg chg="add del mod">
          <ac:chgData name="Lu,Jamie" userId="d1ec76e5-7b8b-4b6c-8317-d88f6e3e1433" providerId="ADAL" clId="{DFA6E7EB-BE3D-4FBF-B1FA-5C8442490F4F}" dt="2020-12-09T15:42:12.120" v="7621"/>
          <ac:picMkLst>
            <pc:docMk/>
            <pc:sldMk cId="713618961" sldId="285"/>
            <ac:picMk id="2" creationId="{1AC22E19-8C68-4742-AFB2-4E92ABDB2984}"/>
          </ac:picMkLst>
        </pc:picChg>
        <pc:picChg chg="add del mod">
          <ac:chgData name="Lu,Jamie" userId="d1ec76e5-7b8b-4b6c-8317-d88f6e3e1433" providerId="ADAL" clId="{DFA6E7EB-BE3D-4FBF-B1FA-5C8442490F4F}" dt="2020-12-09T15:42:31.449" v="7623"/>
          <ac:picMkLst>
            <pc:docMk/>
            <pc:sldMk cId="713618961" sldId="285"/>
            <ac:picMk id="3" creationId="{8B49E23F-E3C5-4D9D-91DE-239B2E4DAD3C}"/>
          </ac:picMkLst>
        </pc:picChg>
        <pc:picChg chg="add del mod">
          <ac:chgData name="Lu,Jamie" userId="d1ec76e5-7b8b-4b6c-8317-d88f6e3e1433" providerId="ADAL" clId="{DFA6E7EB-BE3D-4FBF-B1FA-5C8442490F4F}" dt="2020-12-09T15:42:48.675" v="7625"/>
          <ac:picMkLst>
            <pc:docMk/>
            <pc:sldMk cId="713618961" sldId="285"/>
            <ac:picMk id="4" creationId="{246D38B4-F9FB-467C-860F-2A7BB4AE4D5F}"/>
          </ac:picMkLst>
        </pc:picChg>
        <pc:picChg chg="add mod">
          <ac:chgData name="Lu,Jamie" userId="d1ec76e5-7b8b-4b6c-8317-d88f6e3e1433" providerId="ADAL" clId="{DFA6E7EB-BE3D-4FBF-B1FA-5C8442490F4F}" dt="2020-12-09T07:26:51.571" v="4547" actId="14100"/>
          <ac:picMkLst>
            <pc:docMk/>
            <pc:sldMk cId="713618961" sldId="285"/>
            <ac:picMk id="5" creationId="{25DEAD73-36B2-45B0-8756-19239B5DB2B7}"/>
          </ac:picMkLst>
        </pc:picChg>
        <pc:picChg chg="del">
          <ac:chgData name="Lu,Jamie" userId="d1ec76e5-7b8b-4b6c-8317-d88f6e3e1433" providerId="ADAL" clId="{DFA6E7EB-BE3D-4FBF-B1FA-5C8442490F4F}" dt="2020-12-09T07:25:56.393" v="4490" actId="478"/>
          <ac:picMkLst>
            <pc:docMk/>
            <pc:sldMk cId="713618961" sldId="285"/>
            <ac:picMk id="6" creationId="{6B53EA89-2405-4E4F-92FC-0964101099DB}"/>
          </ac:picMkLst>
        </pc:picChg>
        <pc:picChg chg="add del mod">
          <ac:chgData name="Lu,Jamie" userId="d1ec76e5-7b8b-4b6c-8317-d88f6e3e1433" providerId="ADAL" clId="{DFA6E7EB-BE3D-4FBF-B1FA-5C8442490F4F}" dt="2020-12-09T15:43:03.841" v="7627"/>
          <ac:picMkLst>
            <pc:docMk/>
            <pc:sldMk cId="713618961" sldId="285"/>
            <ac:picMk id="6" creationId="{A4BF4C4A-733F-43E9-9471-8FBFC300D814}"/>
          </ac:picMkLst>
        </pc:picChg>
        <pc:picChg chg="add del mod">
          <ac:chgData name="Lu,Jamie" userId="d1ec76e5-7b8b-4b6c-8317-d88f6e3e1433" providerId="ADAL" clId="{DFA6E7EB-BE3D-4FBF-B1FA-5C8442490F4F}" dt="2020-12-09T15:43:17.098" v="7629"/>
          <ac:picMkLst>
            <pc:docMk/>
            <pc:sldMk cId="713618961" sldId="285"/>
            <ac:picMk id="7" creationId="{B896C339-980A-446E-962B-44C6AECD5D6D}"/>
          </ac:picMkLst>
        </pc:picChg>
        <pc:picChg chg="add del mod">
          <ac:chgData name="Lu,Jamie" userId="d1ec76e5-7b8b-4b6c-8317-d88f6e3e1433" providerId="ADAL" clId="{DFA6E7EB-BE3D-4FBF-B1FA-5C8442490F4F}" dt="2020-12-09T15:43:29.320" v="7631"/>
          <ac:picMkLst>
            <pc:docMk/>
            <pc:sldMk cId="713618961" sldId="285"/>
            <ac:picMk id="9" creationId="{9ECB5CE0-328A-49EF-8C1F-C5B73ED01D27}"/>
          </ac:picMkLst>
        </pc:picChg>
        <pc:picChg chg="add del mod">
          <ac:chgData name="Lu,Jamie" userId="d1ec76e5-7b8b-4b6c-8317-d88f6e3e1433" providerId="ADAL" clId="{DFA6E7EB-BE3D-4FBF-B1FA-5C8442490F4F}" dt="2020-12-09T15:44:02.956" v="7633"/>
          <ac:picMkLst>
            <pc:docMk/>
            <pc:sldMk cId="713618961" sldId="285"/>
            <ac:picMk id="10" creationId="{56BC2E08-C129-40EE-8761-F9D6730108F5}"/>
          </ac:picMkLst>
        </pc:picChg>
        <pc:picChg chg="add del mod">
          <ac:chgData name="Lu,Jamie" userId="d1ec76e5-7b8b-4b6c-8317-d88f6e3e1433" providerId="ADAL" clId="{DFA6E7EB-BE3D-4FBF-B1FA-5C8442490F4F}" dt="2020-12-09T17:22:41.244" v="7863"/>
          <ac:picMkLst>
            <pc:docMk/>
            <pc:sldMk cId="713618961" sldId="285"/>
            <ac:picMk id="12" creationId="{D7E12D41-2324-46A3-A5D7-EA7DFD0FA099}"/>
          </ac:picMkLst>
        </pc:picChg>
        <pc:picChg chg="add del mod">
          <ac:chgData name="Lu,Jamie" userId="d1ec76e5-7b8b-4b6c-8317-d88f6e3e1433" providerId="ADAL" clId="{DFA6E7EB-BE3D-4FBF-B1FA-5C8442490F4F}" dt="2020-12-09T17:22:58.978" v="7865"/>
          <ac:picMkLst>
            <pc:docMk/>
            <pc:sldMk cId="713618961" sldId="285"/>
            <ac:picMk id="13" creationId="{7A86F2EB-3E4C-4CE4-AE3D-AA97B6C82189}"/>
          </ac:picMkLst>
        </pc:picChg>
        <pc:picChg chg="add del mod">
          <ac:chgData name="Lu,Jamie" userId="d1ec76e5-7b8b-4b6c-8317-d88f6e3e1433" providerId="ADAL" clId="{DFA6E7EB-BE3D-4FBF-B1FA-5C8442490F4F}" dt="2020-12-09T17:23:25.063" v="7867"/>
          <ac:picMkLst>
            <pc:docMk/>
            <pc:sldMk cId="713618961" sldId="285"/>
            <ac:picMk id="14" creationId="{921F6707-A33B-4C12-8161-2AAC50FF614F}"/>
          </ac:picMkLst>
        </pc:picChg>
        <pc:picChg chg="add mod">
          <ac:chgData name="Lu,Jamie" userId="d1ec76e5-7b8b-4b6c-8317-d88f6e3e1433" providerId="ADAL" clId="{DFA6E7EB-BE3D-4FBF-B1FA-5C8442490F4F}" dt="2020-12-09T17:23:45.218" v="7868"/>
          <ac:picMkLst>
            <pc:docMk/>
            <pc:sldMk cId="713618961" sldId="285"/>
            <ac:picMk id="15" creationId="{E7C7CC86-D331-40FE-9133-688934AD5723}"/>
          </ac:picMkLst>
        </pc:picChg>
      </pc:sldChg>
      <pc:sldChg chg="addSp delSp modSp add del mod">
        <pc:chgData name="Lu,Jamie" userId="d1ec76e5-7b8b-4b6c-8317-d88f6e3e1433" providerId="ADAL" clId="{DFA6E7EB-BE3D-4FBF-B1FA-5C8442490F4F}" dt="2020-12-09T07:24:46.781" v="4478"/>
        <pc:sldMkLst>
          <pc:docMk/>
          <pc:sldMk cId="895698186" sldId="285"/>
        </pc:sldMkLst>
        <pc:spChg chg="add del mod">
          <ac:chgData name="Lu,Jamie" userId="d1ec76e5-7b8b-4b6c-8317-d88f6e3e1433" providerId="ADAL" clId="{DFA6E7EB-BE3D-4FBF-B1FA-5C8442490F4F}" dt="2020-12-09T07:24:44.132" v="4477" actId="478"/>
          <ac:spMkLst>
            <pc:docMk/>
            <pc:sldMk cId="895698186" sldId="285"/>
            <ac:spMk id="3" creationId="{6C8BC917-456F-4C6E-9558-72047EF320FC}"/>
          </ac:spMkLst>
        </pc:spChg>
        <pc:spChg chg="add del mod">
          <ac:chgData name="Lu,Jamie" userId="d1ec76e5-7b8b-4b6c-8317-d88f6e3e1433" providerId="ADAL" clId="{DFA6E7EB-BE3D-4FBF-B1FA-5C8442490F4F}" dt="2020-12-09T07:24:30.462" v="4463" actId="11529"/>
          <ac:spMkLst>
            <pc:docMk/>
            <pc:sldMk cId="895698186" sldId="285"/>
            <ac:spMk id="7" creationId="{D0C46078-BC68-4E00-B660-7D899724228D}"/>
          </ac:spMkLst>
        </pc:spChg>
        <pc:picChg chg="add del mod modCrop">
          <ac:chgData name="Lu,Jamie" userId="d1ec76e5-7b8b-4b6c-8317-d88f6e3e1433" providerId="ADAL" clId="{DFA6E7EB-BE3D-4FBF-B1FA-5C8442490F4F}" dt="2020-12-09T07:24:42.215" v="4476" actId="931"/>
          <ac:picMkLst>
            <pc:docMk/>
            <pc:sldMk cId="895698186" sldId="285"/>
            <ac:picMk id="5" creationId="{BA9B6297-1239-4E68-A1E4-6E17CF04D603}"/>
          </ac:picMkLst>
        </pc:picChg>
        <pc:picChg chg="add del">
          <ac:chgData name="Lu,Jamie" userId="d1ec76e5-7b8b-4b6c-8317-d88f6e3e1433" providerId="ADAL" clId="{DFA6E7EB-BE3D-4FBF-B1FA-5C8442490F4F}" dt="2020-12-09T07:24:44.132" v="4477" actId="478"/>
          <ac:picMkLst>
            <pc:docMk/>
            <pc:sldMk cId="895698186" sldId="285"/>
            <ac:picMk id="6" creationId="{6B53EA89-2405-4E4F-92FC-0964101099DB}"/>
          </ac:picMkLst>
        </pc:picChg>
      </pc:sldChg>
      <pc:sldChg chg="addSp delSp modSp add mod ord modTransition">
        <pc:chgData name="Lu,Jamie" userId="d1ec76e5-7b8b-4b6c-8317-d88f6e3e1433" providerId="ADAL" clId="{DFA6E7EB-BE3D-4FBF-B1FA-5C8442490F4F}" dt="2020-12-09T15:46:41.668" v="7640"/>
        <pc:sldMkLst>
          <pc:docMk/>
          <pc:sldMk cId="1586775749" sldId="286"/>
        </pc:sldMkLst>
        <pc:spChg chg="add del mod">
          <ac:chgData name="Lu,Jamie" userId="d1ec76e5-7b8b-4b6c-8317-d88f6e3e1433" providerId="ADAL" clId="{DFA6E7EB-BE3D-4FBF-B1FA-5C8442490F4F}" dt="2020-12-09T07:42:36.656" v="4681" actId="931"/>
          <ac:spMkLst>
            <pc:docMk/>
            <pc:sldMk cId="1586775749" sldId="286"/>
            <ac:spMk id="3" creationId="{CC08A843-36D6-408A-9BFD-BF8C2441CC25}"/>
          </ac:spMkLst>
        </pc:spChg>
        <pc:spChg chg="mod">
          <ac:chgData name="Lu,Jamie" userId="d1ec76e5-7b8b-4b6c-8317-d88f6e3e1433" providerId="ADAL" clId="{DFA6E7EB-BE3D-4FBF-B1FA-5C8442490F4F}" dt="2020-12-09T07:41:20.334" v="4676" actId="20577"/>
          <ac:spMkLst>
            <pc:docMk/>
            <pc:sldMk cId="1586775749" sldId="286"/>
            <ac:spMk id="5" creationId="{467A668B-FED5-4432-A2FC-54FD0BF594BF}"/>
          </ac:spMkLst>
        </pc:spChg>
        <pc:spChg chg="del">
          <ac:chgData name="Lu,Jamie" userId="d1ec76e5-7b8b-4b6c-8317-d88f6e3e1433" providerId="ADAL" clId="{DFA6E7EB-BE3D-4FBF-B1FA-5C8442490F4F}" dt="2020-12-09T07:41:42.872" v="4679" actId="478"/>
          <ac:spMkLst>
            <pc:docMk/>
            <pc:sldMk cId="1586775749" sldId="286"/>
            <ac:spMk id="9" creationId="{520C5F6A-460C-477D-B920-7631C97BD10C}"/>
          </ac:spMkLst>
        </pc:spChg>
        <pc:spChg chg="mod">
          <ac:chgData name="Lu,Jamie" userId="d1ec76e5-7b8b-4b6c-8317-d88f6e3e1433" providerId="ADAL" clId="{DFA6E7EB-BE3D-4FBF-B1FA-5C8442490F4F}" dt="2020-12-09T11:42:56.714" v="7347" actId="20577"/>
          <ac:spMkLst>
            <pc:docMk/>
            <pc:sldMk cId="1586775749" sldId="286"/>
            <ac:spMk id="11" creationId="{B077F0A3-D25F-4686-9652-AA67966B0F4B}"/>
          </ac:spMkLst>
        </pc:spChg>
        <pc:spChg chg="add mod">
          <ac:chgData name="Lu,Jamie" userId="d1ec76e5-7b8b-4b6c-8317-d88f6e3e1433" providerId="ADAL" clId="{DFA6E7EB-BE3D-4FBF-B1FA-5C8442490F4F}" dt="2020-12-09T07:42:39.060" v="4683" actId="962"/>
          <ac:spMkLst>
            <pc:docMk/>
            <pc:sldMk cId="1586775749" sldId="286"/>
            <ac:spMk id="13" creationId="{90BB85DE-F884-4489-8F3A-CCD89045C676}"/>
          </ac:spMkLst>
        </pc:spChg>
        <pc:spChg chg="add del">
          <ac:chgData name="Lu,Jamie" userId="d1ec76e5-7b8b-4b6c-8317-d88f6e3e1433" providerId="ADAL" clId="{DFA6E7EB-BE3D-4FBF-B1FA-5C8442490F4F}" dt="2020-12-09T07:58:30.969" v="5076" actId="22"/>
          <ac:spMkLst>
            <pc:docMk/>
            <pc:sldMk cId="1586775749" sldId="286"/>
            <ac:spMk id="15" creationId="{36A8D489-F519-4093-931E-6D61EFC55FAB}"/>
          </ac:spMkLst>
        </pc:spChg>
        <pc:picChg chg="add mod">
          <ac:chgData name="Lu,Jamie" userId="d1ec76e5-7b8b-4b6c-8317-d88f6e3e1433" providerId="ADAL" clId="{DFA6E7EB-BE3D-4FBF-B1FA-5C8442490F4F}" dt="2020-12-09T15:46:41.668" v="7640"/>
          <ac:picMkLst>
            <pc:docMk/>
            <pc:sldMk cId="1586775749" sldId="286"/>
            <ac:picMk id="2" creationId="{45E0C6F8-0CCB-4122-8783-FA3AD269EA4A}"/>
          </ac:picMkLst>
        </pc:picChg>
        <pc:picChg chg="del">
          <ac:chgData name="Lu,Jamie" userId="d1ec76e5-7b8b-4b6c-8317-d88f6e3e1433" providerId="ADAL" clId="{DFA6E7EB-BE3D-4FBF-B1FA-5C8442490F4F}" dt="2020-12-09T07:41:42.872" v="4679" actId="478"/>
          <ac:picMkLst>
            <pc:docMk/>
            <pc:sldMk cId="1586775749" sldId="286"/>
            <ac:picMk id="4" creationId="{02A1BC0E-D454-466D-8A9D-653FCD8B8283}"/>
          </ac:picMkLst>
        </pc:picChg>
        <pc:picChg chg="del">
          <ac:chgData name="Lu,Jamie" userId="d1ec76e5-7b8b-4b6c-8317-d88f6e3e1433" providerId="ADAL" clId="{DFA6E7EB-BE3D-4FBF-B1FA-5C8442490F4F}" dt="2020-12-09T07:41:40.464" v="4677" actId="478"/>
          <ac:picMkLst>
            <pc:docMk/>
            <pc:sldMk cId="1586775749" sldId="286"/>
            <ac:picMk id="6" creationId="{8A1D13A9-D9B9-453F-AE82-4C4663FCE4B9}"/>
          </ac:picMkLst>
        </pc:picChg>
        <pc:picChg chg="del">
          <ac:chgData name="Lu,Jamie" userId="d1ec76e5-7b8b-4b6c-8317-d88f6e3e1433" providerId="ADAL" clId="{DFA6E7EB-BE3D-4FBF-B1FA-5C8442490F4F}" dt="2020-12-09T07:41:41.975" v="4678" actId="478"/>
          <ac:picMkLst>
            <pc:docMk/>
            <pc:sldMk cId="1586775749" sldId="286"/>
            <ac:picMk id="7" creationId="{87A7ADFA-CC50-45C3-B876-F357A56ABEAA}"/>
          </ac:picMkLst>
        </pc:picChg>
        <pc:picChg chg="add mod modCrop">
          <ac:chgData name="Lu,Jamie" userId="d1ec76e5-7b8b-4b6c-8317-d88f6e3e1433" providerId="ADAL" clId="{DFA6E7EB-BE3D-4FBF-B1FA-5C8442490F4F}" dt="2020-12-09T07:42:55.487" v="4688" actId="18131"/>
          <ac:picMkLst>
            <pc:docMk/>
            <pc:sldMk cId="1586775749" sldId="286"/>
            <ac:picMk id="12" creationId="{197AE032-0332-4B7A-8FD7-2A710413E126}"/>
          </ac:picMkLst>
        </pc:picChg>
      </pc:sldChg>
      <pc:sldChg chg="addSp delSp modSp add mod modTransition modAnim modNotesTx">
        <pc:chgData name="Lu,Jamie" userId="d1ec76e5-7b8b-4b6c-8317-d88f6e3e1433" providerId="ADAL" clId="{DFA6E7EB-BE3D-4FBF-B1FA-5C8442490F4F}" dt="2020-12-09T15:48:14.297" v="7647"/>
        <pc:sldMkLst>
          <pc:docMk/>
          <pc:sldMk cId="4270828798" sldId="287"/>
        </pc:sldMkLst>
        <pc:spChg chg="add mod">
          <ac:chgData name="Lu,Jamie" userId="d1ec76e5-7b8b-4b6c-8317-d88f6e3e1433" providerId="ADAL" clId="{DFA6E7EB-BE3D-4FBF-B1FA-5C8442490F4F}" dt="2020-12-09T08:13:16.782" v="5672" actId="1076"/>
          <ac:spMkLst>
            <pc:docMk/>
            <pc:sldMk cId="4270828798" sldId="287"/>
            <ac:spMk id="3" creationId="{7F24F068-A0EB-49FF-8DF0-7EE8F78AEBE4}"/>
          </ac:spMkLst>
        </pc:spChg>
        <pc:spChg chg="add mod">
          <ac:chgData name="Lu,Jamie" userId="d1ec76e5-7b8b-4b6c-8317-d88f6e3e1433" providerId="ADAL" clId="{DFA6E7EB-BE3D-4FBF-B1FA-5C8442490F4F}" dt="2020-12-09T08:17:10.055" v="5717" actId="948"/>
          <ac:spMkLst>
            <pc:docMk/>
            <pc:sldMk cId="4270828798" sldId="287"/>
            <ac:spMk id="4" creationId="{EA14A17A-EB55-4042-B648-D80A1FB05D30}"/>
          </ac:spMkLst>
        </pc:spChg>
        <pc:spChg chg="mod">
          <ac:chgData name="Lu,Jamie" userId="d1ec76e5-7b8b-4b6c-8317-d88f6e3e1433" providerId="ADAL" clId="{DFA6E7EB-BE3D-4FBF-B1FA-5C8442490F4F}" dt="2020-12-09T08:00:16.512" v="5147" actId="1076"/>
          <ac:spMkLst>
            <pc:docMk/>
            <pc:sldMk cId="4270828798" sldId="287"/>
            <ac:spMk id="5" creationId="{467A668B-FED5-4432-A2FC-54FD0BF594BF}"/>
          </ac:spMkLst>
        </pc:spChg>
        <pc:spChg chg="mod">
          <ac:chgData name="Lu,Jamie" userId="d1ec76e5-7b8b-4b6c-8317-d88f6e3e1433" providerId="ADAL" clId="{DFA6E7EB-BE3D-4FBF-B1FA-5C8442490F4F}" dt="2020-12-09T07:58:38.733" v="5078" actId="20577"/>
          <ac:spMkLst>
            <pc:docMk/>
            <pc:sldMk cId="4270828798" sldId="287"/>
            <ac:spMk id="11" creationId="{B077F0A3-D25F-4686-9652-AA67966B0F4B}"/>
          </ac:spMkLst>
        </pc:spChg>
        <pc:graphicFrameChg chg="add mod modGraphic">
          <ac:chgData name="Lu,Jamie" userId="d1ec76e5-7b8b-4b6c-8317-d88f6e3e1433" providerId="ADAL" clId="{DFA6E7EB-BE3D-4FBF-B1FA-5C8442490F4F}" dt="2020-12-09T08:17:25.914" v="5718" actId="1076"/>
          <ac:graphicFrameMkLst>
            <pc:docMk/>
            <pc:sldMk cId="4270828798" sldId="287"/>
            <ac:graphicFrameMk id="2" creationId="{148F21E3-43AC-4C77-9BFE-E5220E9B461D}"/>
          </ac:graphicFrameMkLst>
        </pc:graphicFrameChg>
        <pc:graphicFrameChg chg="add del mod ord">
          <ac:chgData name="Lu,Jamie" userId="d1ec76e5-7b8b-4b6c-8317-d88f6e3e1433" providerId="ADAL" clId="{DFA6E7EB-BE3D-4FBF-B1FA-5C8442490F4F}" dt="2020-12-09T08:08:09.698" v="5490" actId="478"/>
          <ac:graphicFrameMkLst>
            <pc:docMk/>
            <pc:sldMk cId="4270828798" sldId="287"/>
            <ac:graphicFrameMk id="8" creationId="{96D4B237-2DBE-4EF7-9089-6D84FF3046B3}"/>
          </ac:graphicFrameMkLst>
        </pc:graphicFrameChg>
        <pc:picChg chg="add del mod">
          <ac:chgData name="Lu,Jamie" userId="d1ec76e5-7b8b-4b6c-8317-d88f6e3e1433" providerId="ADAL" clId="{DFA6E7EB-BE3D-4FBF-B1FA-5C8442490F4F}" dt="2020-12-09T15:47:02.808" v="7642"/>
          <ac:picMkLst>
            <pc:docMk/>
            <pc:sldMk cId="4270828798" sldId="287"/>
            <ac:picMk id="6" creationId="{38C4B304-0289-45A4-9000-D5E8EB0BFCB7}"/>
          </ac:picMkLst>
        </pc:picChg>
        <pc:picChg chg="add del mod">
          <ac:chgData name="Lu,Jamie" userId="d1ec76e5-7b8b-4b6c-8317-d88f6e3e1433" providerId="ADAL" clId="{DFA6E7EB-BE3D-4FBF-B1FA-5C8442490F4F}" dt="2020-12-09T15:47:32.920" v="7644"/>
          <ac:picMkLst>
            <pc:docMk/>
            <pc:sldMk cId="4270828798" sldId="287"/>
            <ac:picMk id="7" creationId="{5CD52B4A-E78D-45DA-A16F-A9B1317C510B}"/>
          </ac:picMkLst>
        </pc:picChg>
        <pc:picChg chg="add del mod">
          <ac:chgData name="Lu,Jamie" userId="d1ec76e5-7b8b-4b6c-8317-d88f6e3e1433" providerId="ADAL" clId="{DFA6E7EB-BE3D-4FBF-B1FA-5C8442490F4F}" dt="2020-12-09T15:47:46.500" v="7646"/>
          <ac:picMkLst>
            <pc:docMk/>
            <pc:sldMk cId="4270828798" sldId="287"/>
            <ac:picMk id="8" creationId="{67ECD455-2342-457A-9883-440CC2BE08E2}"/>
          </ac:picMkLst>
        </pc:picChg>
        <pc:picChg chg="add mod">
          <ac:chgData name="Lu,Jamie" userId="d1ec76e5-7b8b-4b6c-8317-d88f6e3e1433" providerId="ADAL" clId="{DFA6E7EB-BE3D-4FBF-B1FA-5C8442490F4F}" dt="2020-12-09T15:48:14.297" v="7647"/>
          <ac:picMkLst>
            <pc:docMk/>
            <pc:sldMk cId="4270828798" sldId="287"/>
            <ac:picMk id="9" creationId="{AA9D423F-C24B-4A99-8262-E7BFF9C2AD59}"/>
          </ac:picMkLst>
        </pc:picChg>
        <pc:picChg chg="mod">
          <ac:chgData name="Lu,Jamie" userId="d1ec76e5-7b8b-4b6c-8317-d88f6e3e1433" providerId="ADAL" clId="{DFA6E7EB-BE3D-4FBF-B1FA-5C8442490F4F}" dt="2020-12-09T08:13:59.057" v="5681" actId="1076"/>
          <ac:picMkLst>
            <pc:docMk/>
            <pc:sldMk cId="4270828798" sldId="287"/>
            <ac:picMk id="12" creationId="{197AE032-0332-4B7A-8FD7-2A710413E126}"/>
          </ac:picMkLst>
        </pc:picChg>
      </pc:sldChg>
      <pc:sldChg chg="addSp delSp modSp new mod modTransition modClrScheme modAnim chgLayout">
        <pc:chgData name="Lu,Jamie" userId="d1ec76e5-7b8b-4b6c-8317-d88f6e3e1433" providerId="ADAL" clId="{DFA6E7EB-BE3D-4FBF-B1FA-5C8442490F4F}" dt="2020-12-09T17:31:13.812" v="7882"/>
        <pc:sldMkLst>
          <pc:docMk/>
          <pc:sldMk cId="3202655543" sldId="288"/>
        </pc:sldMkLst>
        <pc:spChg chg="del">
          <ac:chgData name="Lu,Jamie" userId="d1ec76e5-7b8b-4b6c-8317-d88f6e3e1433" providerId="ADAL" clId="{DFA6E7EB-BE3D-4FBF-B1FA-5C8442490F4F}" dt="2020-12-09T08:54:14.192" v="5734" actId="478"/>
          <ac:spMkLst>
            <pc:docMk/>
            <pc:sldMk cId="3202655543" sldId="288"/>
            <ac:spMk id="2" creationId="{4D708BFD-DD2A-42EA-A0D5-0C5E111C94CD}"/>
          </ac:spMkLst>
        </pc:spChg>
        <pc:spChg chg="add del mod ord">
          <ac:chgData name="Lu,Jamie" userId="d1ec76e5-7b8b-4b6c-8317-d88f6e3e1433" providerId="ADAL" clId="{DFA6E7EB-BE3D-4FBF-B1FA-5C8442490F4F}" dt="2020-12-09T08:55:13.944" v="5756" actId="26606"/>
          <ac:spMkLst>
            <pc:docMk/>
            <pc:sldMk cId="3202655543" sldId="288"/>
            <ac:spMk id="3" creationId="{15F1822F-4215-42EA-997A-D514A5B76FB5}"/>
          </ac:spMkLst>
        </pc:spChg>
        <pc:picChg chg="add del mod">
          <ac:chgData name="Lu,Jamie" userId="d1ec76e5-7b8b-4b6c-8317-d88f6e3e1433" providerId="ADAL" clId="{DFA6E7EB-BE3D-4FBF-B1FA-5C8442490F4F}" dt="2020-12-09T15:48:39.995" v="7649"/>
          <ac:picMkLst>
            <pc:docMk/>
            <pc:sldMk cId="3202655543" sldId="288"/>
            <ac:picMk id="2" creationId="{544BDF34-FAD1-4954-8E84-33C92FBA3322}"/>
          </ac:picMkLst>
        </pc:picChg>
        <pc:picChg chg="add del mod">
          <ac:chgData name="Lu,Jamie" userId="d1ec76e5-7b8b-4b6c-8317-d88f6e3e1433" providerId="ADAL" clId="{DFA6E7EB-BE3D-4FBF-B1FA-5C8442490F4F}" dt="2020-12-09T15:48:59.393" v="7651"/>
          <ac:picMkLst>
            <pc:docMk/>
            <pc:sldMk cId="3202655543" sldId="288"/>
            <ac:picMk id="4" creationId="{61BB79BE-1849-4E81-ACDA-C778422B5EE2}"/>
          </ac:picMkLst>
        </pc:picChg>
        <pc:picChg chg="add del mod">
          <ac:chgData name="Lu,Jamie" userId="d1ec76e5-7b8b-4b6c-8317-d88f6e3e1433" providerId="ADAL" clId="{DFA6E7EB-BE3D-4FBF-B1FA-5C8442490F4F}" dt="2020-12-09T08:54:45.470" v="5751" actId="931"/>
          <ac:picMkLst>
            <pc:docMk/>
            <pc:sldMk cId="3202655543" sldId="288"/>
            <ac:picMk id="5" creationId="{B742CEAF-C9D1-48EF-900F-2B56599250E8}"/>
          </ac:picMkLst>
        </pc:picChg>
        <pc:picChg chg="add del mod">
          <ac:chgData name="Lu,Jamie" userId="d1ec76e5-7b8b-4b6c-8317-d88f6e3e1433" providerId="ADAL" clId="{DFA6E7EB-BE3D-4FBF-B1FA-5C8442490F4F}" dt="2020-12-09T15:49:28.075" v="7653"/>
          <ac:picMkLst>
            <pc:docMk/>
            <pc:sldMk cId="3202655543" sldId="288"/>
            <ac:picMk id="5" creationId="{B9901E34-242D-4630-AABC-587283206A58}"/>
          </ac:picMkLst>
        </pc:picChg>
        <pc:picChg chg="add del mod">
          <ac:chgData name="Lu,Jamie" userId="d1ec76e5-7b8b-4b6c-8317-d88f6e3e1433" providerId="ADAL" clId="{DFA6E7EB-BE3D-4FBF-B1FA-5C8442490F4F}" dt="2020-12-09T15:49:58.175" v="7655"/>
          <ac:picMkLst>
            <pc:docMk/>
            <pc:sldMk cId="3202655543" sldId="288"/>
            <ac:picMk id="6" creationId="{F294F780-6D17-4E2C-923D-2E0CB8A7183D}"/>
          </ac:picMkLst>
        </pc:picChg>
        <pc:picChg chg="add mod">
          <ac:chgData name="Lu,Jamie" userId="d1ec76e5-7b8b-4b6c-8317-d88f6e3e1433" providerId="ADAL" clId="{DFA6E7EB-BE3D-4FBF-B1FA-5C8442490F4F}" dt="2020-12-09T08:55:43.305" v="5762" actId="14100"/>
          <ac:picMkLst>
            <pc:docMk/>
            <pc:sldMk cId="3202655543" sldId="288"/>
            <ac:picMk id="7" creationId="{44FF89C0-ACC8-4513-96CC-1FEC81BF2282}"/>
          </ac:picMkLst>
        </pc:picChg>
        <pc:picChg chg="add mod">
          <ac:chgData name="Lu,Jamie" userId="d1ec76e5-7b8b-4b6c-8317-d88f6e3e1433" providerId="ADAL" clId="{DFA6E7EB-BE3D-4FBF-B1FA-5C8442490F4F}" dt="2020-12-09T08:55:59.889" v="5763"/>
          <ac:picMkLst>
            <pc:docMk/>
            <pc:sldMk cId="3202655543" sldId="288"/>
            <ac:picMk id="8" creationId="{96F9187C-E905-4F61-BB0D-DB282C4B32B0}"/>
          </ac:picMkLst>
        </pc:picChg>
        <pc:picChg chg="add del mod">
          <ac:chgData name="Lu,Jamie" userId="d1ec76e5-7b8b-4b6c-8317-d88f6e3e1433" providerId="ADAL" clId="{DFA6E7EB-BE3D-4FBF-B1FA-5C8442490F4F}" dt="2020-12-09T15:50:42.498" v="7657"/>
          <ac:picMkLst>
            <pc:docMk/>
            <pc:sldMk cId="3202655543" sldId="288"/>
            <ac:picMk id="9" creationId="{77C41FF5-DF4F-4CCD-82DC-652B7F170958}"/>
          </ac:picMkLst>
        </pc:picChg>
        <pc:picChg chg="add del mod">
          <ac:chgData name="Lu,Jamie" userId="d1ec76e5-7b8b-4b6c-8317-d88f6e3e1433" providerId="ADAL" clId="{DFA6E7EB-BE3D-4FBF-B1FA-5C8442490F4F}" dt="2020-12-09T15:50:55.122" v="7659"/>
          <ac:picMkLst>
            <pc:docMk/>
            <pc:sldMk cId="3202655543" sldId="288"/>
            <ac:picMk id="10" creationId="{AE279D54-249B-49E4-9AF2-B09DF2A374F8}"/>
          </ac:picMkLst>
        </pc:picChg>
        <pc:picChg chg="add del mod">
          <ac:chgData name="Lu,Jamie" userId="d1ec76e5-7b8b-4b6c-8317-d88f6e3e1433" providerId="ADAL" clId="{DFA6E7EB-BE3D-4FBF-B1FA-5C8442490F4F}" dt="2020-12-09T15:51:36.112" v="7661"/>
          <ac:picMkLst>
            <pc:docMk/>
            <pc:sldMk cId="3202655543" sldId="288"/>
            <ac:picMk id="11" creationId="{F8428C2E-CF76-4627-AB22-0AA35E6D3F3D}"/>
          </ac:picMkLst>
        </pc:picChg>
        <pc:picChg chg="add del mod">
          <ac:chgData name="Lu,Jamie" userId="d1ec76e5-7b8b-4b6c-8317-d88f6e3e1433" providerId="ADAL" clId="{DFA6E7EB-BE3D-4FBF-B1FA-5C8442490F4F}" dt="2020-12-09T17:24:46.859" v="7869"/>
          <ac:picMkLst>
            <pc:docMk/>
            <pc:sldMk cId="3202655543" sldId="288"/>
            <ac:picMk id="12" creationId="{9DAFFEA5-9338-4B6E-ACC6-8D227F86B621}"/>
          </ac:picMkLst>
        </pc:picChg>
        <pc:picChg chg="add del mod">
          <ac:chgData name="Lu,Jamie" userId="d1ec76e5-7b8b-4b6c-8317-d88f6e3e1433" providerId="ADAL" clId="{DFA6E7EB-BE3D-4FBF-B1FA-5C8442490F4F}" dt="2020-12-09T17:25:14.020" v="7871"/>
          <ac:picMkLst>
            <pc:docMk/>
            <pc:sldMk cId="3202655543" sldId="288"/>
            <ac:picMk id="13" creationId="{4B0AB01F-335C-4156-8B3E-33D4953A7446}"/>
          </ac:picMkLst>
        </pc:picChg>
        <pc:picChg chg="add del mod">
          <ac:chgData name="Lu,Jamie" userId="d1ec76e5-7b8b-4b6c-8317-d88f6e3e1433" providerId="ADAL" clId="{DFA6E7EB-BE3D-4FBF-B1FA-5C8442490F4F}" dt="2020-12-09T17:25:30.626" v="7873"/>
          <ac:picMkLst>
            <pc:docMk/>
            <pc:sldMk cId="3202655543" sldId="288"/>
            <ac:picMk id="14" creationId="{33B17B16-309E-4051-B3DF-F51DEE019164}"/>
          </ac:picMkLst>
        </pc:picChg>
        <pc:picChg chg="add del mod">
          <ac:chgData name="Lu,Jamie" userId="d1ec76e5-7b8b-4b6c-8317-d88f6e3e1433" providerId="ADAL" clId="{DFA6E7EB-BE3D-4FBF-B1FA-5C8442490F4F}" dt="2020-12-09T17:26:42.339" v="7875"/>
          <ac:picMkLst>
            <pc:docMk/>
            <pc:sldMk cId="3202655543" sldId="288"/>
            <ac:picMk id="15" creationId="{5F746598-D3F3-40FB-B920-4B001B74C98D}"/>
          </ac:picMkLst>
        </pc:picChg>
        <pc:picChg chg="add del mod">
          <ac:chgData name="Lu,Jamie" userId="d1ec76e5-7b8b-4b6c-8317-d88f6e3e1433" providerId="ADAL" clId="{DFA6E7EB-BE3D-4FBF-B1FA-5C8442490F4F}" dt="2020-12-09T17:29:20.040" v="7877"/>
          <ac:picMkLst>
            <pc:docMk/>
            <pc:sldMk cId="3202655543" sldId="288"/>
            <ac:picMk id="16" creationId="{3C74512D-DFD5-4AEF-BCEE-ED9735AEAF1E}"/>
          </ac:picMkLst>
        </pc:picChg>
        <pc:picChg chg="add del mod">
          <ac:chgData name="Lu,Jamie" userId="d1ec76e5-7b8b-4b6c-8317-d88f6e3e1433" providerId="ADAL" clId="{DFA6E7EB-BE3D-4FBF-B1FA-5C8442490F4F}" dt="2020-12-09T17:29:38.530" v="7879"/>
          <ac:picMkLst>
            <pc:docMk/>
            <pc:sldMk cId="3202655543" sldId="288"/>
            <ac:picMk id="17" creationId="{F01809F8-353B-4330-B47E-A7A02211C412}"/>
          </ac:picMkLst>
        </pc:picChg>
        <pc:picChg chg="add del mod">
          <ac:chgData name="Lu,Jamie" userId="d1ec76e5-7b8b-4b6c-8317-d88f6e3e1433" providerId="ADAL" clId="{DFA6E7EB-BE3D-4FBF-B1FA-5C8442490F4F}" dt="2020-12-09T17:30:00.095" v="7881"/>
          <ac:picMkLst>
            <pc:docMk/>
            <pc:sldMk cId="3202655543" sldId="288"/>
            <ac:picMk id="18" creationId="{D8D1EAFF-6A0E-4B4F-B263-A2779B5EAF09}"/>
          </ac:picMkLst>
        </pc:picChg>
        <pc:picChg chg="add mod">
          <ac:chgData name="Lu,Jamie" userId="d1ec76e5-7b8b-4b6c-8317-d88f6e3e1433" providerId="ADAL" clId="{DFA6E7EB-BE3D-4FBF-B1FA-5C8442490F4F}" dt="2020-12-09T17:31:13.812" v="7882"/>
          <ac:picMkLst>
            <pc:docMk/>
            <pc:sldMk cId="3202655543" sldId="288"/>
            <ac:picMk id="19" creationId="{A0AA056B-11F7-4325-BCAF-3CFC216785A0}"/>
          </ac:picMkLst>
        </pc:picChg>
      </pc:sldChg>
      <pc:sldChg chg="new del">
        <pc:chgData name="Lu,Jamie" userId="d1ec76e5-7b8b-4b6c-8317-d88f6e3e1433" providerId="ADAL" clId="{DFA6E7EB-BE3D-4FBF-B1FA-5C8442490F4F}" dt="2020-12-09T08:53:48.554" v="5730" actId="680"/>
        <pc:sldMkLst>
          <pc:docMk/>
          <pc:sldMk cId="3970047277" sldId="288"/>
        </pc:sldMkLst>
      </pc:sldChg>
      <pc:sldChg chg="addSp delSp modSp new mod modTransition modClrScheme modAnim chgLayout">
        <pc:chgData name="Lu,Jamie" userId="d1ec76e5-7b8b-4b6c-8317-d88f6e3e1433" providerId="ADAL" clId="{DFA6E7EB-BE3D-4FBF-B1FA-5C8442490F4F}" dt="2020-12-09T15:56:06.185" v="7675"/>
        <pc:sldMkLst>
          <pc:docMk/>
          <pc:sldMk cId="402218892" sldId="289"/>
        </pc:sldMkLst>
        <pc:spChg chg="add del">
          <ac:chgData name="Lu,Jamie" userId="d1ec76e5-7b8b-4b6c-8317-d88f6e3e1433" providerId="ADAL" clId="{DFA6E7EB-BE3D-4FBF-B1FA-5C8442490F4F}" dt="2020-12-09T09:02:37.543" v="5774" actId="26606"/>
          <ac:spMkLst>
            <pc:docMk/>
            <pc:sldMk cId="402218892" sldId="289"/>
            <ac:spMk id="2" creationId="{1DF9727C-694E-405D-8626-B316F9DD640A}"/>
          </ac:spMkLst>
        </pc:spChg>
        <pc:spChg chg="add del">
          <ac:chgData name="Lu,Jamie" userId="d1ec76e5-7b8b-4b6c-8317-d88f6e3e1433" providerId="ADAL" clId="{DFA6E7EB-BE3D-4FBF-B1FA-5C8442490F4F}" dt="2020-12-09T09:02:37.543" v="5774" actId="26606"/>
          <ac:spMkLst>
            <pc:docMk/>
            <pc:sldMk cId="402218892" sldId="289"/>
            <ac:spMk id="3" creationId="{F274E8BC-B7A3-44F4-8068-2674FDFF8232}"/>
          </ac:spMkLst>
        </pc:spChg>
        <pc:spChg chg="add mod">
          <ac:chgData name="Lu,Jamie" userId="d1ec76e5-7b8b-4b6c-8317-d88f6e3e1433" providerId="ADAL" clId="{DFA6E7EB-BE3D-4FBF-B1FA-5C8442490F4F}" dt="2020-12-09T09:04:51.582" v="5814" actId="1076"/>
          <ac:spMkLst>
            <pc:docMk/>
            <pc:sldMk cId="402218892" sldId="289"/>
            <ac:spMk id="7" creationId="{5DB0A59D-E25A-4175-8075-8AF7D57E43EA}"/>
          </ac:spMkLst>
        </pc:spChg>
        <pc:spChg chg="add mod">
          <ac:chgData name="Lu,Jamie" userId="d1ec76e5-7b8b-4b6c-8317-d88f6e3e1433" providerId="ADAL" clId="{DFA6E7EB-BE3D-4FBF-B1FA-5C8442490F4F}" dt="2020-12-09T09:04:51.582" v="5814" actId="1076"/>
          <ac:spMkLst>
            <pc:docMk/>
            <pc:sldMk cId="402218892" sldId="289"/>
            <ac:spMk id="8" creationId="{845CC3A5-4B58-457E-BA12-283B9AB4983B}"/>
          </ac:spMkLst>
        </pc:spChg>
        <pc:spChg chg="add del mod">
          <ac:chgData name="Lu,Jamie" userId="d1ec76e5-7b8b-4b6c-8317-d88f6e3e1433" providerId="ADAL" clId="{DFA6E7EB-BE3D-4FBF-B1FA-5C8442490F4F}" dt="2020-12-09T09:02:35.375" v="5773" actId="26606"/>
          <ac:spMkLst>
            <pc:docMk/>
            <pc:sldMk cId="402218892" sldId="289"/>
            <ac:spMk id="9" creationId="{AED51F26-7C81-4A89-BA3E-D6961BBA8984}"/>
          </ac:spMkLst>
        </pc:spChg>
        <pc:spChg chg="add del mod">
          <ac:chgData name="Lu,Jamie" userId="d1ec76e5-7b8b-4b6c-8317-d88f6e3e1433" providerId="ADAL" clId="{DFA6E7EB-BE3D-4FBF-B1FA-5C8442490F4F}" dt="2020-12-09T09:02:35.375" v="5773" actId="26606"/>
          <ac:spMkLst>
            <pc:docMk/>
            <pc:sldMk cId="402218892" sldId="289"/>
            <ac:spMk id="11" creationId="{88506A87-8842-49C4-B877-DB0332719D3A}"/>
          </ac:spMkLst>
        </pc:spChg>
        <pc:graphicFrameChg chg="add mod modGraphic">
          <ac:chgData name="Lu,Jamie" userId="d1ec76e5-7b8b-4b6c-8317-d88f6e3e1433" providerId="ADAL" clId="{DFA6E7EB-BE3D-4FBF-B1FA-5C8442490F4F}" dt="2020-12-09T09:56:11.965" v="6917" actId="403"/>
          <ac:graphicFrameMkLst>
            <pc:docMk/>
            <pc:sldMk cId="402218892" sldId="289"/>
            <ac:graphicFrameMk id="4" creationId="{39E90AD4-AAD3-4900-B968-E098488B2DE0}"/>
          </ac:graphicFrameMkLst>
        </pc:graphicFrameChg>
        <pc:graphicFrameChg chg="add del mod modGraphic">
          <ac:chgData name="Lu,Jamie" userId="d1ec76e5-7b8b-4b6c-8317-d88f6e3e1433" providerId="ADAL" clId="{DFA6E7EB-BE3D-4FBF-B1FA-5C8442490F4F}" dt="2020-12-09T09:56:23.715" v="6919" actId="1076"/>
          <ac:graphicFrameMkLst>
            <pc:docMk/>
            <pc:sldMk cId="402218892" sldId="289"/>
            <ac:graphicFrameMk id="10" creationId="{B3012E87-C25A-405A-857F-D6597A736292}"/>
          </ac:graphicFrameMkLst>
        </pc:graphicFrameChg>
        <pc:picChg chg="add del mod">
          <ac:chgData name="Lu,Jamie" userId="d1ec76e5-7b8b-4b6c-8317-d88f6e3e1433" providerId="ADAL" clId="{DFA6E7EB-BE3D-4FBF-B1FA-5C8442490F4F}" dt="2020-12-09T15:54:36.899" v="7670"/>
          <ac:picMkLst>
            <pc:docMk/>
            <pc:sldMk cId="402218892" sldId="289"/>
            <ac:picMk id="2" creationId="{11D64BE7-05FF-48B2-9CDA-3AADBFB8D3BF}"/>
          </ac:picMkLst>
        </pc:picChg>
        <pc:picChg chg="add del mod">
          <ac:chgData name="Lu,Jamie" userId="d1ec76e5-7b8b-4b6c-8317-d88f6e3e1433" providerId="ADAL" clId="{DFA6E7EB-BE3D-4FBF-B1FA-5C8442490F4F}" dt="2020-12-09T15:55:15.425" v="7672"/>
          <ac:picMkLst>
            <pc:docMk/>
            <pc:sldMk cId="402218892" sldId="289"/>
            <ac:picMk id="3" creationId="{D08EBFBF-5055-4E71-9D16-F7318B52CE28}"/>
          </ac:picMkLst>
        </pc:picChg>
        <pc:picChg chg="add del">
          <ac:chgData name="Lu,Jamie" userId="d1ec76e5-7b8b-4b6c-8317-d88f6e3e1433" providerId="ADAL" clId="{DFA6E7EB-BE3D-4FBF-B1FA-5C8442490F4F}" dt="2020-12-09T09:02:35.375" v="5773" actId="26606"/>
          <ac:picMkLst>
            <pc:docMk/>
            <pc:sldMk cId="402218892" sldId="289"/>
            <ac:picMk id="5" creationId="{4F16D917-FE03-42F5-91F3-68526F69104E}"/>
          </ac:picMkLst>
        </pc:picChg>
        <pc:picChg chg="add del mod">
          <ac:chgData name="Lu,Jamie" userId="d1ec76e5-7b8b-4b6c-8317-d88f6e3e1433" providerId="ADAL" clId="{DFA6E7EB-BE3D-4FBF-B1FA-5C8442490F4F}" dt="2020-12-09T15:55:41.282" v="7674"/>
          <ac:picMkLst>
            <pc:docMk/>
            <pc:sldMk cId="402218892" sldId="289"/>
            <ac:picMk id="5" creationId="{5C8F16B2-6697-4927-92DC-203CBFAC65CC}"/>
          </ac:picMkLst>
        </pc:picChg>
        <pc:picChg chg="add mod">
          <ac:chgData name="Lu,Jamie" userId="d1ec76e5-7b8b-4b6c-8317-d88f6e3e1433" providerId="ADAL" clId="{DFA6E7EB-BE3D-4FBF-B1FA-5C8442490F4F}" dt="2020-12-09T09:04:39.448" v="5813" actId="1076"/>
          <ac:picMkLst>
            <pc:docMk/>
            <pc:sldMk cId="402218892" sldId="289"/>
            <ac:picMk id="6" creationId="{BF907425-0766-4736-9568-CCCB30E73898}"/>
          </ac:picMkLst>
        </pc:picChg>
        <pc:picChg chg="add mod">
          <ac:chgData name="Lu,Jamie" userId="d1ec76e5-7b8b-4b6c-8317-d88f6e3e1433" providerId="ADAL" clId="{DFA6E7EB-BE3D-4FBF-B1FA-5C8442490F4F}" dt="2020-12-09T15:56:06.185" v="7675"/>
          <ac:picMkLst>
            <pc:docMk/>
            <pc:sldMk cId="402218892" sldId="289"/>
            <ac:picMk id="9" creationId="{D0DF0AF5-5C60-4277-86F3-463A31EFAB52}"/>
          </ac:picMkLst>
        </pc:picChg>
        <pc:picChg chg="add mod">
          <ac:chgData name="Lu,Jamie" userId="d1ec76e5-7b8b-4b6c-8317-d88f6e3e1433" providerId="ADAL" clId="{DFA6E7EB-BE3D-4FBF-B1FA-5C8442490F4F}" dt="2020-12-09T09:56:36.601" v="6920"/>
          <ac:picMkLst>
            <pc:docMk/>
            <pc:sldMk cId="402218892" sldId="289"/>
            <ac:picMk id="12" creationId="{516BF351-C1B8-466C-9415-7AF229128620}"/>
          </ac:picMkLst>
        </pc:picChg>
      </pc:sldChg>
      <pc:sldChg chg="new del">
        <pc:chgData name="Lu,Jamie" userId="d1ec76e5-7b8b-4b6c-8317-d88f6e3e1433" providerId="ADAL" clId="{DFA6E7EB-BE3D-4FBF-B1FA-5C8442490F4F}" dt="2020-12-09T09:02:22.731" v="5770" actId="680"/>
        <pc:sldMkLst>
          <pc:docMk/>
          <pc:sldMk cId="2341892515" sldId="289"/>
        </pc:sldMkLst>
      </pc:sldChg>
      <pc:sldChg chg="new del">
        <pc:chgData name="Lu,Jamie" userId="d1ec76e5-7b8b-4b6c-8317-d88f6e3e1433" providerId="ADAL" clId="{DFA6E7EB-BE3D-4FBF-B1FA-5C8442490F4F}" dt="2020-12-09T09:01:54.095" v="5766" actId="680"/>
        <pc:sldMkLst>
          <pc:docMk/>
          <pc:sldMk cId="4291066543" sldId="289"/>
        </pc:sldMkLst>
      </pc:sldChg>
      <pc:sldChg chg="addSp delSp modSp add mod modTransition modAnim">
        <pc:chgData name="Lu,Jamie" userId="d1ec76e5-7b8b-4b6c-8317-d88f6e3e1433" providerId="ADAL" clId="{DFA6E7EB-BE3D-4FBF-B1FA-5C8442490F4F}" dt="2020-12-09T16:54:33.695" v="7836"/>
        <pc:sldMkLst>
          <pc:docMk/>
          <pc:sldMk cId="2702577718" sldId="290"/>
        </pc:sldMkLst>
        <pc:spChg chg="mod">
          <ac:chgData name="Lu,Jamie" userId="d1ec76e5-7b8b-4b6c-8317-d88f6e3e1433" providerId="ADAL" clId="{DFA6E7EB-BE3D-4FBF-B1FA-5C8442490F4F}" dt="2020-12-09T09:31:56.731" v="6101" actId="14100"/>
          <ac:spMkLst>
            <pc:docMk/>
            <pc:sldMk cId="2702577718" sldId="290"/>
            <ac:spMk id="3" creationId="{15F1822F-4215-42EA-997A-D514A5B76FB5}"/>
          </ac:spMkLst>
        </pc:spChg>
        <pc:picChg chg="add del mod">
          <ac:chgData name="Lu,Jamie" userId="d1ec76e5-7b8b-4b6c-8317-d88f6e3e1433" providerId="ADAL" clId="{DFA6E7EB-BE3D-4FBF-B1FA-5C8442490F4F}" dt="2020-12-09T15:53:13.062" v="7664"/>
          <ac:picMkLst>
            <pc:docMk/>
            <pc:sldMk cId="2702577718" sldId="290"/>
            <ac:picMk id="2" creationId="{6BBD0568-673B-4B6D-907F-0B62FB7DFA70}"/>
          </ac:picMkLst>
        </pc:picChg>
        <pc:picChg chg="add mod">
          <ac:chgData name="Lu,Jamie" userId="d1ec76e5-7b8b-4b6c-8317-d88f6e3e1433" providerId="ADAL" clId="{DFA6E7EB-BE3D-4FBF-B1FA-5C8442490F4F}" dt="2020-12-09T13:47:23.457" v="7356" actId="14100"/>
          <ac:picMkLst>
            <pc:docMk/>
            <pc:sldMk cId="2702577718" sldId="290"/>
            <ac:picMk id="4" creationId="{36E1994B-1BA1-46AB-B7C2-D8AF4E10A958}"/>
          </ac:picMkLst>
        </pc:picChg>
        <pc:picChg chg="add del mod">
          <ac:chgData name="Lu,Jamie" userId="d1ec76e5-7b8b-4b6c-8317-d88f6e3e1433" providerId="ADAL" clId="{DFA6E7EB-BE3D-4FBF-B1FA-5C8442490F4F}" dt="2020-12-09T15:53:29.052" v="7666"/>
          <ac:picMkLst>
            <pc:docMk/>
            <pc:sldMk cId="2702577718" sldId="290"/>
            <ac:picMk id="5" creationId="{E04C32A0-DF9E-4905-B86C-618A737EE45A}"/>
          </ac:picMkLst>
        </pc:picChg>
        <pc:picChg chg="add del mod">
          <ac:chgData name="Lu,Jamie" userId="d1ec76e5-7b8b-4b6c-8317-d88f6e3e1433" providerId="ADAL" clId="{DFA6E7EB-BE3D-4FBF-B1FA-5C8442490F4F}" dt="2020-12-09T16:53:23.796" v="7827"/>
          <ac:picMkLst>
            <pc:docMk/>
            <pc:sldMk cId="2702577718" sldId="290"/>
            <ac:picMk id="6" creationId="{F05632E8-CD7C-4F86-8888-BFFC561A2891}"/>
          </ac:picMkLst>
        </pc:picChg>
        <pc:picChg chg="del">
          <ac:chgData name="Lu,Jamie" userId="d1ec76e5-7b8b-4b6c-8317-d88f6e3e1433" providerId="ADAL" clId="{DFA6E7EB-BE3D-4FBF-B1FA-5C8442490F4F}" dt="2020-12-09T09:31:42.142" v="6093" actId="478"/>
          <ac:picMkLst>
            <pc:docMk/>
            <pc:sldMk cId="2702577718" sldId="290"/>
            <ac:picMk id="7" creationId="{44FF89C0-ACC8-4513-96CC-1FEC81BF2282}"/>
          </ac:picMkLst>
        </pc:picChg>
        <pc:picChg chg="add del mod">
          <ac:chgData name="Lu,Jamie" userId="d1ec76e5-7b8b-4b6c-8317-d88f6e3e1433" providerId="ADAL" clId="{DFA6E7EB-BE3D-4FBF-B1FA-5C8442490F4F}" dt="2020-12-09T16:53:35.758" v="7829"/>
          <ac:picMkLst>
            <pc:docMk/>
            <pc:sldMk cId="2702577718" sldId="290"/>
            <ac:picMk id="7" creationId="{4D8C6522-16B8-4EA6-8847-F384B1D44BB1}"/>
          </ac:picMkLst>
        </pc:picChg>
        <pc:picChg chg="ord">
          <ac:chgData name="Lu,Jamie" userId="d1ec76e5-7b8b-4b6c-8317-d88f6e3e1433" providerId="ADAL" clId="{DFA6E7EB-BE3D-4FBF-B1FA-5C8442490F4F}" dt="2020-12-09T13:47:27.178" v="7357" actId="170"/>
          <ac:picMkLst>
            <pc:docMk/>
            <pc:sldMk cId="2702577718" sldId="290"/>
            <ac:picMk id="8" creationId="{96F9187C-E905-4F61-BB0D-DB282C4B32B0}"/>
          </ac:picMkLst>
        </pc:picChg>
        <pc:picChg chg="add del mod">
          <ac:chgData name="Lu,Jamie" userId="d1ec76e5-7b8b-4b6c-8317-d88f6e3e1433" providerId="ADAL" clId="{DFA6E7EB-BE3D-4FBF-B1FA-5C8442490F4F}" dt="2020-12-09T16:53:56.694" v="7831"/>
          <ac:picMkLst>
            <pc:docMk/>
            <pc:sldMk cId="2702577718" sldId="290"/>
            <ac:picMk id="9" creationId="{DC59EE1C-7B8E-42FC-AB46-DF469D46788C}"/>
          </ac:picMkLst>
        </pc:picChg>
        <pc:picChg chg="add del mod">
          <ac:chgData name="Lu,Jamie" userId="d1ec76e5-7b8b-4b6c-8317-d88f6e3e1433" providerId="ADAL" clId="{DFA6E7EB-BE3D-4FBF-B1FA-5C8442490F4F}" dt="2020-12-09T16:54:08.292" v="7833"/>
          <ac:picMkLst>
            <pc:docMk/>
            <pc:sldMk cId="2702577718" sldId="290"/>
            <ac:picMk id="10" creationId="{3DEA3BE0-86FE-4B55-9FD7-4AA2D60263DF}"/>
          </ac:picMkLst>
        </pc:picChg>
        <pc:picChg chg="add del mod">
          <ac:chgData name="Lu,Jamie" userId="d1ec76e5-7b8b-4b6c-8317-d88f6e3e1433" providerId="ADAL" clId="{DFA6E7EB-BE3D-4FBF-B1FA-5C8442490F4F}" dt="2020-12-09T16:54:22.308" v="7835"/>
          <ac:picMkLst>
            <pc:docMk/>
            <pc:sldMk cId="2702577718" sldId="290"/>
            <ac:picMk id="11" creationId="{8ADEB34E-DE63-4A10-BC20-45D4C8C89D8F}"/>
          </ac:picMkLst>
        </pc:picChg>
        <pc:picChg chg="add mod">
          <ac:chgData name="Lu,Jamie" userId="d1ec76e5-7b8b-4b6c-8317-d88f6e3e1433" providerId="ADAL" clId="{DFA6E7EB-BE3D-4FBF-B1FA-5C8442490F4F}" dt="2020-12-09T16:54:33.695" v="7836"/>
          <ac:picMkLst>
            <pc:docMk/>
            <pc:sldMk cId="2702577718" sldId="290"/>
            <ac:picMk id="12" creationId="{0F0A6E69-92F0-4AD9-9EB5-0B7A685DDAAE}"/>
          </ac:picMkLst>
        </pc:picChg>
      </pc:sldChg>
      <pc:sldChg chg="addSp delSp modSp add mod modTransition">
        <pc:chgData name="Lu,Jamie" userId="d1ec76e5-7b8b-4b6c-8317-d88f6e3e1433" providerId="ADAL" clId="{DFA6E7EB-BE3D-4FBF-B1FA-5C8442490F4F}" dt="2020-12-09T15:56:38.435" v="7676"/>
        <pc:sldMkLst>
          <pc:docMk/>
          <pc:sldMk cId="2783978374" sldId="291"/>
        </pc:sldMkLst>
        <pc:graphicFrameChg chg="modGraphic">
          <ac:chgData name="Lu,Jamie" userId="d1ec76e5-7b8b-4b6c-8317-d88f6e3e1433" providerId="ADAL" clId="{DFA6E7EB-BE3D-4FBF-B1FA-5C8442490F4F}" dt="2020-12-09T09:57:05.365" v="6933" actId="12385"/>
          <ac:graphicFrameMkLst>
            <pc:docMk/>
            <pc:sldMk cId="2783978374" sldId="291"/>
            <ac:graphicFrameMk id="4" creationId="{39E90AD4-AAD3-4900-B968-E098488B2DE0}"/>
          </ac:graphicFrameMkLst>
        </pc:graphicFrameChg>
        <pc:graphicFrameChg chg="del">
          <ac:chgData name="Lu,Jamie" userId="d1ec76e5-7b8b-4b6c-8317-d88f6e3e1433" providerId="ADAL" clId="{DFA6E7EB-BE3D-4FBF-B1FA-5C8442490F4F}" dt="2020-12-09T09:56:48.860" v="6922" actId="478"/>
          <ac:graphicFrameMkLst>
            <pc:docMk/>
            <pc:sldMk cId="2783978374" sldId="291"/>
            <ac:graphicFrameMk id="10" creationId="{B3012E87-C25A-405A-857F-D6597A736292}"/>
          </ac:graphicFrameMkLst>
        </pc:graphicFrameChg>
        <pc:picChg chg="add mod">
          <ac:chgData name="Lu,Jamie" userId="d1ec76e5-7b8b-4b6c-8317-d88f6e3e1433" providerId="ADAL" clId="{DFA6E7EB-BE3D-4FBF-B1FA-5C8442490F4F}" dt="2020-12-09T15:56:38.435" v="7676"/>
          <ac:picMkLst>
            <pc:docMk/>
            <pc:sldMk cId="2783978374" sldId="291"/>
            <ac:picMk id="2" creationId="{8FCC9035-BAC8-4EBF-9F00-62AE73FC8E73}"/>
          </ac:picMkLst>
        </pc:picChg>
      </pc:sldChg>
      <pc:sldChg chg="new del">
        <pc:chgData name="Lu,Jamie" userId="d1ec76e5-7b8b-4b6c-8317-d88f6e3e1433" providerId="ADAL" clId="{DFA6E7EB-BE3D-4FBF-B1FA-5C8442490F4F}" dt="2020-12-09T10:12:01.419" v="7168" actId="47"/>
        <pc:sldMkLst>
          <pc:docMk/>
          <pc:sldMk cId="3608632844" sldId="292"/>
        </pc:sldMkLst>
      </pc:sldChg>
      <pc:sldChg chg="addSp delSp modSp new mod modTransition modAnim modNotesTx">
        <pc:chgData name="Lu,Jamie" userId="d1ec76e5-7b8b-4b6c-8317-d88f6e3e1433" providerId="ADAL" clId="{DFA6E7EB-BE3D-4FBF-B1FA-5C8442490F4F}" dt="2020-12-09T16:52:52.472" v="7826"/>
        <pc:sldMkLst>
          <pc:docMk/>
          <pc:sldMk cId="3217475970" sldId="293"/>
        </pc:sldMkLst>
        <pc:spChg chg="mod">
          <ac:chgData name="Lu,Jamie" userId="d1ec76e5-7b8b-4b6c-8317-d88f6e3e1433" providerId="ADAL" clId="{DFA6E7EB-BE3D-4FBF-B1FA-5C8442490F4F}" dt="2020-12-09T10:08:32.271" v="7133" actId="1076"/>
          <ac:spMkLst>
            <pc:docMk/>
            <pc:sldMk cId="3217475970" sldId="293"/>
            <ac:spMk id="2" creationId="{00B84E09-D0A5-48E3-9D70-D5DDEBCDDE64}"/>
          </ac:spMkLst>
        </pc:spChg>
        <pc:spChg chg="del">
          <ac:chgData name="Lu,Jamie" userId="d1ec76e5-7b8b-4b6c-8317-d88f6e3e1433" providerId="ADAL" clId="{DFA6E7EB-BE3D-4FBF-B1FA-5C8442490F4F}" dt="2020-12-09T10:09:02.863" v="7142" actId="931"/>
          <ac:spMkLst>
            <pc:docMk/>
            <pc:sldMk cId="3217475970" sldId="293"/>
            <ac:spMk id="3" creationId="{B3BB922B-1C00-4172-AD38-65349DB4D400}"/>
          </ac:spMkLst>
        </pc:spChg>
        <pc:spChg chg="del">
          <ac:chgData name="Lu,Jamie" userId="d1ec76e5-7b8b-4b6c-8317-d88f6e3e1433" providerId="ADAL" clId="{DFA6E7EB-BE3D-4FBF-B1FA-5C8442490F4F}" dt="2020-12-09T10:09:42.862" v="7148" actId="931"/>
          <ac:spMkLst>
            <pc:docMk/>
            <pc:sldMk cId="3217475970" sldId="293"/>
            <ac:spMk id="4" creationId="{09CDD3C6-6BDB-41A4-88C1-1B51D20702E6}"/>
          </ac:spMkLst>
        </pc:spChg>
        <pc:spChg chg="del">
          <ac:chgData name="Lu,Jamie" userId="d1ec76e5-7b8b-4b6c-8317-d88f6e3e1433" providerId="ADAL" clId="{DFA6E7EB-BE3D-4FBF-B1FA-5C8442490F4F}" dt="2020-12-09T10:10:14.209" v="7151" actId="931"/>
          <ac:spMkLst>
            <pc:docMk/>
            <pc:sldMk cId="3217475970" sldId="293"/>
            <ac:spMk id="5" creationId="{CA5F0656-669A-47F6-A431-8902F33DEC3E}"/>
          </ac:spMkLst>
        </pc:spChg>
        <pc:spChg chg="del">
          <ac:chgData name="Lu,Jamie" userId="d1ec76e5-7b8b-4b6c-8317-d88f6e3e1433" providerId="ADAL" clId="{DFA6E7EB-BE3D-4FBF-B1FA-5C8442490F4F}" dt="2020-12-09T10:10:46.381" v="7153" actId="931"/>
          <ac:spMkLst>
            <pc:docMk/>
            <pc:sldMk cId="3217475970" sldId="293"/>
            <ac:spMk id="6" creationId="{E4B7F559-9107-4147-B21B-3FF878458E6F}"/>
          </ac:spMkLst>
        </pc:spChg>
        <pc:spChg chg="mod">
          <ac:chgData name="Lu,Jamie" userId="d1ec76e5-7b8b-4b6c-8317-d88f6e3e1433" providerId="ADAL" clId="{DFA6E7EB-BE3D-4FBF-B1FA-5C8442490F4F}" dt="2020-12-09T10:08:36.978" v="7141" actId="20577"/>
          <ac:spMkLst>
            <pc:docMk/>
            <pc:sldMk cId="3217475970" sldId="293"/>
            <ac:spMk id="7" creationId="{2F985080-FACD-43F8-BF60-E376BABF4F4A}"/>
          </ac:spMkLst>
        </pc:spChg>
        <pc:spChg chg="mod">
          <ac:chgData name="Lu,Jamie" userId="d1ec76e5-7b8b-4b6c-8317-d88f6e3e1433" providerId="ADAL" clId="{DFA6E7EB-BE3D-4FBF-B1FA-5C8442490F4F}" dt="2020-12-09T10:08:26.766" v="7132" actId="1076"/>
          <ac:spMkLst>
            <pc:docMk/>
            <pc:sldMk cId="3217475970" sldId="293"/>
            <ac:spMk id="8" creationId="{C12113FA-793A-4D2E-A3E3-6AEE29EB95DB}"/>
          </ac:spMkLst>
        </pc:spChg>
        <pc:spChg chg="add del mod">
          <ac:chgData name="Lu,Jamie" userId="d1ec76e5-7b8b-4b6c-8317-d88f6e3e1433" providerId="ADAL" clId="{DFA6E7EB-BE3D-4FBF-B1FA-5C8442490F4F}" dt="2020-12-09T10:11:34.880" v="7162" actId="478"/>
          <ac:spMkLst>
            <pc:docMk/>
            <pc:sldMk cId="3217475970" sldId="293"/>
            <ac:spMk id="11" creationId="{7EBF5BCC-A7B3-4180-A74C-3777E92B279E}"/>
          </ac:spMkLst>
        </pc:spChg>
        <pc:spChg chg="add del mod">
          <ac:chgData name="Lu,Jamie" userId="d1ec76e5-7b8b-4b6c-8317-d88f6e3e1433" providerId="ADAL" clId="{DFA6E7EB-BE3D-4FBF-B1FA-5C8442490F4F}" dt="2020-12-09T10:11:47.653" v="7163" actId="478"/>
          <ac:spMkLst>
            <pc:docMk/>
            <pc:sldMk cId="3217475970" sldId="293"/>
            <ac:spMk id="14" creationId="{062C9C93-6B3E-4632-B893-BC46A6C79E3C}"/>
          </ac:spMkLst>
        </pc:spChg>
        <pc:spChg chg="add del mod">
          <ac:chgData name="Lu,Jamie" userId="d1ec76e5-7b8b-4b6c-8317-d88f6e3e1433" providerId="ADAL" clId="{DFA6E7EB-BE3D-4FBF-B1FA-5C8442490F4F}" dt="2020-12-09T10:11:48.923" v="7166" actId="21"/>
          <ac:spMkLst>
            <pc:docMk/>
            <pc:sldMk cId="3217475970" sldId="293"/>
            <ac:spMk id="17" creationId="{3516256F-1C1C-45DD-9BB2-7DF726EACBAC}"/>
          </ac:spMkLst>
        </pc:spChg>
        <pc:spChg chg="add del mod">
          <ac:chgData name="Lu,Jamie" userId="d1ec76e5-7b8b-4b6c-8317-d88f6e3e1433" providerId="ADAL" clId="{DFA6E7EB-BE3D-4FBF-B1FA-5C8442490F4F}" dt="2020-12-09T10:11:49.449" v="7167" actId="478"/>
          <ac:spMkLst>
            <pc:docMk/>
            <pc:sldMk cId="3217475970" sldId="293"/>
            <ac:spMk id="20" creationId="{37BB80B1-C701-4633-8218-BEC83E98C379}"/>
          </ac:spMkLst>
        </pc:spChg>
        <pc:picChg chg="add mod">
          <ac:chgData name="Lu,Jamie" userId="d1ec76e5-7b8b-4b6c-8317-d88f6e3e1433" providerId="ADAL" clId="{DFA6E7EB-BE3D-4FBF-B1FA-5C8442490F4F}" dt="2020-12-09T13:49:21.805" v="7362" actId="962"/>
          <ac:picMkLst>
            <pc:docMk/>
            <pc:sldMk cId="3217475970" sldId="293"/>
            <ac:picMk id="4" creationId="{4A2762EC-AC75-46FC-A461-1ECC1B3619B1}"/>
          </ac:picMkLst>
        </pc:picChg>
        <pc:picChg chg="add del mod">
          <ac:chgData name="Lu,Jamie" userId="d1ec76e5-7b8b-4b6c-8317-d88f6e3e1433" providerId="ADAL" clId="{DFA6E7EB-BE3D-4FBF-B1FA-5C8442490F4F}" dt="2020-12-09T16:05:26.504" v="7705"/>
          <ac:picMkLst>
            <pc:docMk/>
            <pc:sldMk cId="3217475970" sldId="293"/>
            <ac:picMk id="5" creationId="{3C2EBB06-1DE3-4C92-A8D3-2FEDC1B88127}"/>
          </ac:picMkLst>
        </pc:picChg>
        <pc:picChg chg="add del mod">
          <ac:chgData name="Lu,Jamie" userId="d1ec76e5-7b8b-4b6c-8317-d88f6e3e1433" providerId="ADAL" clId="{DFA6E7EB-BE3D-4FBF-B1FA-5C8442490F4F}" dt="2020-12-09T16:05:41.420" v="7707"/>
          <ac:picMkLst>
            <pc:docMk/>
            <pc:sldMk cId="3217475970" sldId="293"/>
            <ac:picMk id="6" creationId="{C75BD7D4-31F7-488D-BDF7-9C626E8F2985}"/>
          </ac:picMkLst>
        </pc:picChg>
        <pc:picChg chg="add del mod">
          <ac:chgData name="Lu,Jamie" userId="d1ec76e5-7b8b-4b6c-8317-d88f6e3e1433" providerId="ADAL" clId="{DFA6E7EB-BE3D-4FBF-B1FA-5C8442490F4F}" dt="2020-12-09T16:51:40.408" v="7825"/>
          <ac:picMkLst>
            <pc:docMk/>
            <pc:sldMk cId="3217475970" sldId="293"/>
            <ac:picMk id="9" creationId="{48E200E3-9399-42F0-AF97-5B7C2FE30DE2}"/>
          </ac:picMkLst>
        </pc:picChg>
        <pc:picChg chg="add mod modCrop">
          <ac:chgData name="Lu,Jamie" userId="d1ec76e5-7b8b-4b6c-8317-d88f6e3e1433" providerId="ADAL" clId="{DFA6E7EB-BE3D-4FBF-B1FA-5C8442490F4F}" dt="2020-12-09T10:09:22.243" v="7147" actId="18131"/>
          <ac:picMkLst>
            <pc:docMk/>
            <pc:sldMk cId="3217475970" sldId="293"/>
            <ac:picMk id="10" creationId="{9FDEEF8A-642A-471B-86F5-9FC9533FC1E4}"/>
          </ac:picMkLst>
        </pc:picChg>
        <pc:picChg chg="add del mod">
          <ac:chgData name="Lu,Jamie" userId="d1ec76e5-7b8b-4b6c-8317-d88f6e3e1433" providerId="ADAL" clId="{DFA6E7EB-BE3D-4FBF-B1FA-5C8442490F4F}" dt="2020-12-09T16:52:52.472" v="7826"/>
          <ac:picMkLst>
            <pc:docMk/>
            <pc:sldMk cId="3217475970" sldId="293"/>
            <ac:picMk id="12" creationId="{154D7198-14F1-49D5-8B9D-05D0818D926A}"/>
          </ac:picMkLst>
        </pc:picChg>
        <pc:picChg chg="add mod">
          <ac:chgData name="Lu,Jamie" userId="d1ec76e5-7b8b-4b6c-8317-d88f6e3e1433" providerId="ADAL" clId="{DFA6E7EB-BE3D-4FBF-B1FA-5C8442490F4F}" dt="2020-12-09T10:09:46.164" v="7150" actId="962"/>
          <ac:picMkLst>
            <pc:docMk/>
            <pc:sldMk cId="3217475970" sldId="293"/>
            <ac:picMk id="13" creationId="{2B26A995-1E5E-4F45-9705-456E74A22F2F}"/>
          </ac:picMkLst>
        </pc:picChg>
        <pc:picChg chg="add mod">
          <ac:chgData name="Lu,Jamie" userId="d1ec76e5-7b8b-4b6c-8317-d88f6e3e1433" providerId="ADAL" clId="{DFA6E7EB-BE3D-4FBF-B1FA-5C8442490F4F}" dt="2020-12-09T16:52:52.472" v="7826"/>
          <ac:picMkLst>
            <pc:docMk/>
            <pc:sldMk cId="3217475970" sldId="293"/>
            <ac:picMk id="15" creationId="{803A2901-30C6-4FC0-B368-3FC56C580163}"/>
          </ac:picMkLst>
        </pc:picChg>
        <pc:picChg chg="add mod">
          <ac:chgData name="Lu,Jamie" userId="d1ec76e5-7b8b-4b6c-8317-d88f6e3e1433" providerId="ADAL" clId="{DFA6E7EB-BE3D-4FBF-B1FA-5C8442490F4F}" dt="2020-12-09T10:10:17.408" v="7152" actId="27614"/>
          <ac:picMkLst>
            <pc:docMk/>
            <pc:sldMk cId="3217475970" sldId="293"/>
            <ac:picMk id="16" creationId="{6EDA4C60-5320-4CFC-80D0-E183FE39FBA1}"/>
          </ac:picMkLst>
        </pc:picChg>
        <pc:picChg chg="add mod">
          <ac:chgData name="Lu,Jamie" userId="d1ec76e5-7b8b-4b6c-8317-d88f6e3e1433" providerId="ADAL" clId="{DFA6E7EB-BE3D-4FBF-B1FA-5C8442490F4F}" dt="2020-12-09T10:10:50.265" v="7154" actId="27614"/>
          <ac:picMkLst>
            <pc:docMk/>
            <pc:sldMk cId="3217475970" sldId="293"/>
            <ac:picMk id="19" creationId="{F60265B2-382A-40B8-83F3-339C9863ABC4}"/>
          </ac:picMkLst>
        </pc:picChg>
        <pc:picChg chg="add mod">
          <ac:chgData name="Lu,Jamie" userId="d1ec76e5-7b8b-4b6c-8317-d88f6e3e1433" providerId="ADAL" clId="{DFA6E7EB-BE3D-4FBF-B1FA-5C8442490F4F}" dt="2020-12-09T10:15:04.125" v="7179"/>
          <ac:picMkLst>
            <pc:docMk/>
            <pc:sldMk cId="3217475970" sldId="293"/>
            <ac:picMk id="21" creationId="{3D4EDC98-043D-476F-BD3E-F8001D700CA9}"/>
          </ac:picMkLst>
        </pc:picChg>
      </pc:sldChg>
      <pc:sldChg chg="addSp delSp modSp new mod ord modTransition modAnim">
        <pc:chgData name="Lu,Jamie" userId="d1ec76e5-7b8b-4b6c-8317-d88f6e3e1433" providerId="ADAL" clId="{DFA6E7EB-BE3D-4FBF-B1FA-5C8442490F4F}" dt="2020-12-09T14:45:08.025" v="7460"/>
        <pc:sldMkLst>
          <pc:docMk/>
          <pc:sldMk cId="2753917749" sldId="294"/>
        </pc:sldMkLst>
        <pc:spChg chg="del">
          <ac:chgData name="Lu,Jamie" userId="d1ec76e5-7b8b-4b6c-8317-d88f6e3e1433" providerId="ADAL" clId="{DFA6E7EB-BE3D-4FBF-B1FA-5C8442490F4F}" dt="2020-12-09T10:47:51.869" v="7298" actId="931"/>
          <ac:spMkLst>
            <pc:docMk/>
            <pc:sldMk cId="2753917749" sldId="294"/>
            <ac:spMk id="2" creationId="{F502F674-E890-4CE9-866F-363576697B64}"/>
          </ac:spMkLst>
        </pc:spChg>
        <pc:spChg chg="del">
          <ac:chgData name="Lu,Jamie" userId="d1ec76e5-7b8b-4b6c-8317-d88f6e3e1433" providerId="ADAL" clId="{DFA6E7EB-BE3D-4FBF-B1FA-5C8442490F4F}" dt="2020-12-09T10:48:10.032" v="7300" actId="478"/>
          <ac:spMkLst>
            <pc:docMk/>
            <pc:sldMk cId="2753917749" sldId="294"/>
            <ac:spMk id="3" creationId="{538F3D81-6E57-49E4-9913-F0D8D97CB063}"/>
          </ac:spMkLst>
        </pc:spChg>
        <pc:spChg chg="del">
          <ac:chgData name="Lu,Jamie" userId="d1ec76e5-7b8b-4b6c-8317-d88f6e3e1433" providerId="ADAL" clId="{DFA6E7EB-BE3D-4FBF-B1FA-5C8442490F4F}" dt="2020-12-09T10:48:01.205" v="7299" actId="478"/>
          <ac:spMkLst>
            <pc:docMk/>
            <pc:sldMk cId="2753917749" sldId="294"/>
            <ac:spMk id="4" creationId="{7B9B4C86-1AA9-4D29-A519-2FBCF8F01B87}"/>
          </ac:spMkLst>
        </pc:spChg>
        <pc:picChg chg="add del mod">
          <ac:chgData name="Lu,Jamie" userId="d1ec76e5-7b8b-4b6c-8317-d88f6e3e1433" providerId="ADAL" clId="{DFA6E7EB-BE3D-4FBF-B1FA-5C8442490F4F}" dt="2020-12-09T14:36:22.917" v="7435"/>
          <ac:picMkLst>
            <pc:docMk/>
            <pc:sldMk cId="2753917749" sldId="294"/>
            <ac:picMk id="2" creationId="{C8236AB1-633C-405D-BD1D-BE4F019B7DB1}"/>
          </ac:picMkLst>
        </pc:picChg>
        <pc:picChg chg="add del mod">
          <ac:chgData name="Lu,Jamie" userId="d1ec76e5-7b8b-4b6c-8317-d88f6e3e1433" providerId="ADAL" clId="{DFA6E7EB-BE3D-4FBF-B1FA-5C8442490F4F}" dt="2020-12-09T14:40:43.237" v="7449"/>
          <ac:picMkLst>
            <pc:docMk/>
            <pc:sldMk cId="2753917749" sldId="294"/>
            <ac:picMk id="3" creationId="{CDE4CECD-B17B-4B08-9B62-13AB90EC5F81}"/>
          </ac:picMkLst>
        </pc:picChg>
        <pc:picChg chg="add del mod">
          <ac:chgData name="Lu,Jamie" userId="d1ec76e5-7b8b-4b6c-8317-d88f6e3e1433" providerId="ADAL" clId="{DFA6E7EB-BE3D-4FBF-B1FA-5C8442490F4F}" dt="2020-12-09T14:40:53.324" v="7451"/>
          <ac:picMkLst>
            <pc:docMk/>
            <pc:sldMk cId="2753917749" sldId="294"/>
            <ac:picMk id="4" creationId="{7CC13B38-8D5C-4A7C-834C-9C2BD59B6663}"/>
          </ac:picMkLst>
        </pc:picChg>
        <pc:picChg chg="add del mod">
          <ac:chgData name="Lu,Jamie" userId="d1ec76e5-7b8b-4b6c-8317-d88f6e3e1433" providerId="ADAL" clId="{DFA6E7EB-BE3D-4FBF-B1FA-5C8442490F4F}" dt="2020-12-09T14:41:43.536" v="7453"/>
          <ac:picMkLst>
            <pc:docMk/>
            <pc:sldMk cId="2753917749" sldId="294"/>
            <ac:picMk id="5" creationId="{BB089F5F-7AD9-48F2-BC5A-4339BC005A6E}"/>
          </ac:picMkLst>
        </pc:picChg>
        <pc:picChg chg="add mod">
          <ac:chgData name="Lu,Jamie" userId="d1ec76e5-7b8b-4b6c-8317-d88f6e3e1433" providerId="ADAL" clId="{DFA6E7EB-BE3D-4FBF-B1FA-5C8442490F4F}" dt="2020-12-09T10:47:51.869" v="7298" actId="931"/>
          <ac:picMkLst>
            <pc:docMk/>
            <pc:sldMk cId="2753917749" sldId="294"/>
            <ac:picMk id="6" creationId="{6CFB7E69-99BD-42F0-9B4E-EF097E9B1F48}"/>
          </ac:picMkLst>
        </pc:picChg>
        <pc:picChg chg="add mod">
          <ac:chgData name="Lu,Jamie" userId="d1ec76e5-7b8b-4b6c-8317-d88f6e3e1433" providerId="ADAL" clId="{DFA6E7EB-BE3D-4FBF-B1FA-5C8442490F4F}" dt="2020-12-09T10:49:05.282" v="7307" actId="1076"/>
          <ac:picMkLst>
            <pc:docMk/>
            <pc:sldMk cId="2753917749" sldId="294"/>
            <ac:picMk id="7" creationId="{0545C7FA-8E3F-46C1-BA17-3B15EC9D9085}"/>
          </ac:picMkLst>
        </pc:picChg>
        <pc:picChg chg="add del mod">
          <ac:chgData name="Lu,Jamie" userId="d1ec76e5-7b8b-4b6c-8317-d88f6e3e1433" providerId="ADAL" clId="{DFA6E7EB-BE3D-4FBF-B1FA-5C8442490F4F}" dt="2020-12-09T14:42:46.032" v="7455"/>
          <ac:picMkLst>
            <pc:docMk/>
            <pc:sldMk cId="2753917749" sldId="294"/>
            <ac:picMk id="8" creationId="{A78D1B69-4FCE-4F37-BC75-9F964336AB13}"/>
          </ac:picMkLst>
        </pc:picChg>
        <pc:picChg chg="add del mod">
          <ac:chgData name="Lu,Jamie" userId="d1ec76e5-7b8b-4b6c-8317-d88f6e3e1433" providerId="ADAL" clId="{DFA6E7EB-BE3D-4FBF-B1FA-5C8442490F4F}" dt="2020-12-09T14:44:29.984" v="7457"/>
          <ac:picMkLst>
            <pc:docMk/>
            <pc:sldMk cId="2753917749" sldId="294"/>
            <ac:picMk id="9" creationId="{9830DCF5-A9FC-42FC-89F4-5533915F2366}"/>
          </ac:picMkLst>
        </pc:picChg>
        <pc:picChg chg="add del mod">
          <ac:chgData name="Lu,Jamie" userId="d1ec76e5-7b8b-4b6c-8317-d88f6e3e1433" providerId="ADAL" clId="{DFA6E7EB-BE3D-4FBF-B1FA-5C8442490F4F}" dt="2020-12-09T14:44:43.018" v="7459"/>
          <ac:picMkLst>
            <pc:docMk/>
            <pc:sldMk cId="2753917749" sldId="294"/>
            <ac:picMk id="10" creationId="{E2FA79F0-161F-4966-8D64-9EADA320721C}"/>
          </ac:picMkLst>
        </pc:picChg>
        <pc:picChg chg="add mod">
          <ac:chgData name="Lu,Jamie" userId="d1ec76e5-7b8b-4b6c-8317-d88f6e3e1433" providerId="ADAL" clId="{DFA6E7EB-BE3D-4FBF-B1FA-5C8442490F4F}" dt="2020-12-09T14:45:08.025" v="7460"/>
          <ac:picMkLst>
            <pc:docMk/>
            <pc:sldMk cId="2753917749" sldId="294"/>
            <ac:picMk id="11" creationId="{55C23FD1-AC86-4B17-A42A-08E86ED7429E}"/>
          </ac:picMkLst>
        </pc:picChg>
      </pc:sldChg>
      <pc:sldChg chg="addSp delSp modSp new mod modTransition">
        <pc:chgData name="Lu,Jamie" userId="d1ec76e5-7b8b-4b6c-8317-d88f6e3e1433" providerId="ADAL" clId="{DFA6E7EB-BE3D-4FBF-B1FA-5C8442490F4F}" dt="2020-12-09T17:44:21.297" v="7883"/>
        <pc:sldMkLst>
          <pc:docMk/>
          <pc:sldMk cId="162162422" sldId="295"/>
        </pc:sldMkLst>
        <pc:spChg chg="del">
          <ac:chgData name="Lu,Jamie" userId="d1ec76e5-7b8b-4b6c-8317-d88f6e3e1433" providerId="ADAL" clId="{DFA6E7EB-BE3D-4FBF-B1FA-5C8442490F4F}" dt="2020-12-09T14:02:35.640" v="7371" actId="478"/>
          <ac:spMkLst>
            <pc:docMk/>
            <pc:sldMk cId="162162422" sldId="295"/>
            <ac:spMk id="3" creationId="{FB485DD8-F6CD-4AAB-B774-18E5CBCF396A}"/>
          </ac:spMkLst>
        </pc:spChg>
        <pc:spChg chg="mod">
          <ac:chgData name="Lu,Jamie" userId="d1ec76e5-7b8b-4b6c-8317-d88f6e3e1433" providerId="ADAL" clId="{DFA6E7EB-BE3D-4FBF-B1FA-5C8442490F4F}" dt="2020-12-09T14:25:57.735" v="7412" actId="1076"/>
          <ac:spMkLst>
            <pc:docMk/>
            <pc:sldMk cId="162162422" sldId="295"/>
            <ac:spMk id="4" creationId="{18A16E71-A553-4881-A16A-E0806298EAF3}"/>
          </ac:spMkLst>
        </pc:spChg>
        <pc:spChg chg="add del">
          <ac:chgData name="Lu,Jamie" userId="d1ec76e5-7b8b-4b6c-8317-d88f6e3e1433" providerId="ADAL" clId="{DFA6E7EB-BE3D-4FBF-B1FA-5C8442490F4F}" dt="2020-12-09T14:24:43.921" v="7386"/>
          <ac:spMkLst>
            <pc:docMk/>
            <pc:sldMk cId="162162422" sldId="295"/>
            <ac:spMk id="5" creationId="{7C89CE3E-359B-4361-B26D-3FC6B351A167}"/>
          </ac:spMkLst>
        </pc:spChg>
        <pc:spChg chg="add mod">
          <ac:chgData name="Lu,Jamie" userId="d1ec76e5-7b8b-4b6c-8317-d88f6e3e1433" providerId="ADAL" clId="{DFA6E7EB-BE3D-4FBF-B1FA-5C8442490F4F}" dt="2020-12-09T14:26:04.102" v="7414" actId="12"/>
          <ac:spMkLst>
            <pc:docMk/>
            <pc:sldMk cId="162162422" sldId="295"/>
            <ac:spMk id="7" creationId="{66EC49B5-2B9D-4524-8D98-4BE683587912}"/>
          </ac:spMkLst>
        </pc:spChg>
        <pc:picChg chg="add mod">
          <ac:chgData name="Lu,Jamie" userId="d1ec76e5-7b8b-4b6c-8317-d88f6e3e1433" providerId="ADAL" clId="{DFA6E7EB-BE3D-4FBF-B1FA-5C8442490F4F}" dt="2020-12-09T17:44:21.297" v="7883"/>
          <ac:picMkLst>
            <pc:docMk/>
            <pc:sldMk cId="162162422" sldId="295"/>
            <ac:picMk id="8" creationId="{6DB45748-FD94-4B68-AF2B-CF2D72D5B26F}"/>
          </ac:picMkLst>
        </pc:picChg>
      </pc:sldChg>
      <pc:sldChg chg="new del">
        <pc:chgData name="Lu,Jamie" userId="d1ec76e5-7b8b-4b6c-8317-d88f6e3e1433" providerId="ADAL" clId="{DFA6E7EB-BE3D-4FBF-B1FA-5C8442490F4F}" dt="2020-12-09T14:02:03.207" v="7369" actId="680"/>
        <pc:sldMkLst>
          <pc:docMk/>
          <pc:sldMk cId="2743469289" sldId="295"/>
        </pc:sldMkLst>
      </pc:sldChg>
      <pc:sldMasterChg chg="modSldLayout">
        <pc:chgData name="Lu,Jamie" userId="d1ec76e5-7b8b-4b6c-8317-d88f6e3e1433" providerId="ADAL" clId="{DFA6E7EB-BE3D-4FBF-B1FA-5C8442490F4F}" dt="2020-12-09T08:53:43.523" v="5729" actId="478"/>
        <pc:sldMasterMkLst>
          <pc:docMk/>
          <pc:sldMasterMk cId="428427216" sldId="2147483648"/>
        </pc:sldMasterMkLst>
        <pc:sldLayoutChg chg="addSp delSp modSp mod">
          <pc:chgData name="Lu,Jamie" userId="d1ec76e5-7b8b-4b6c-8317-d88f6e3e1433" providerId="ADAL" clId="{DFA6E7EB-BE3D-4FBF-B1FA-5C8442490F4F}" dt="2020-12-09T08:53:43.523" v="5729" actId="478"/>
          <pc:sldLayoutMkLst>
            <pc:docMk/>
            <pc:sldMasterMk cId="428427216" sldId="2147483648"/>
            <pc:sldLayoutMk cId="701508757" sldId="2147483667"/>
          </pc:sldLayoutMkLst>
          <pc:spChg chg="mod">
            <ac:chgData name="Lu,Jamie" userId="d1ec76e5-7b8b-4b6c-8317-d88f6e3e1433" providerId="ADAL" clId="{DFA6E7EB-BE3D-4FBF-B1FA-5C8442490F4F}" dt="2020-12-09T04:59:50.095" v="2470" actId="1076"/>
            <ac:spMkLst>
              <pc:docMk/>
              <pc:sldMasterMk cId="428427216" sldId="2147483648"/>
              <pc:sldLayoutMk cId="701508757" sldId="2147483667"/>
              <ac:spMk id="3" creationId="{F3C1C624-86ED-41D8-8323-124CEDD3BFD7}"/>
            </ac:spMkLst>
          </pc:spChg>
          <pc:spChg chg="mod">
            <ac:chgData name="Lu,Jamie" userId="d1ec76e5-7b8b-4b6c-8317-d88f6e3e1433" providerId="ADAL" clId="{DFA6E7EB-BE3D-4FBF-B1FA-5C8442490F4F}" dt="2020-12-09T08:00:08.603" v="5146" actId="1076"/>
            <ac:spMkLst>
              <pc:docMk/>
              <pc:sldMasterMk cId="428427216" sldId="2147483648"/>
              <pc:sldLayoutMk cId="701508757" sldId="2147483667"/>
              <ac:spMk id="6" creationId="{8D4CA70A-5D6E-4779-8014-6C12C593AFCF}"/>
            </ac:spMkLst>
          </pc:spChg>
          <pc:spChg chg="add del mod">
            <ac:chgData name="Lu,Jamie" userId="d1ec76e5-7b8b-4b6c-8317-d88f6e3e1433" providerId="ADAL" clId="{DFA6E7EB-BE3D-4FBF-B1FA-5C8442490F4F}" dt="2020-12-09T08:53:43.523" v="5729" actId="478"/>
            <ac:spMkLst>
              <pc:docMk/>
              <pc:sldMasterMk cId="428427216" sldId="2147483648"/>
              <pc:sldLayoutMk cId="701508757" sldId="2147483667"/>
              <ac:spMk id="22" creationId="{AA9CE015-6EB3-4DD0-8826-DCA2711CBE4F}"/>
            </ac:spMkLst>
          </pc:spChg>
          <pc:picChg chg="mod">
            <ac:chgData name="Lu,Jamie" userId="d1ec76e5-7b8b-4b6c-8317-d88f6e3e1433" providerId="ADAL" clId="{DFA6E7EB-BE3D-4FBF-B1FA-5C8442490F4F}" dt="2020-12-09T08:00:04.510" v="5145" actId="1076"/>
            <ac:picMkLst>
              <pc:docMk/>
              <pc:sldMasterMk cId="428427216" sldId="2147483648"/>
              <pc:sldLayoutMk cId="701508757" sldId="2147483667"/>
              <ac:picMk id="2" creationId="{494EA73B-5244-4C80-99EB-DDE5EDF9EDE5}"/>
            </ac:picMkLst>
          </pc:picChg>
        </pc:sldLayoutChg>
        <pc:sldLayoutChg chg="addSp delSp modSp mod">
          <pc:chgData name="Lu,Jamie" userId="d1ec76e5-7b8b-4b6c-8317-d88f6e3e1433" providerId="ADAL" clId="{DFA6E7EB-BE3D-4FBF-B1FA-5C8442490F4F}" dt="2020-12-09T07:24:35.729" v="4465" actId="207"/>
          <pc:sldLayoutMkLst>
            <pc:docMk/>
            <pc:sldMasterMk cId="428427216" sldId="2147483648"/>
            <pc:sldLayoutMk cId="2063334282" sldId="2147483668"/>
          </pc:sldLayoutMkLst>
          <pc:spChg chg="mod">
            <ac:chgData name="Lu,Jamie" userId="d1ec76e5-7b8b-4b6c-8317-d88f6e3e1433" providerId="ADAL" clId="{DFA6E7EB-BE3D-4FBF-B1FA-5C8442490F4F}" dt="2020-12-09T05:48:40.501" v="3104" actId="14100"/>
            <ac:spMkLst>
              <pc:docMk/>
              <pc:sldMasterMk cId="428427216" sldId="2147483648"/>
              <pc:sldLayoutMk cId="2063334282" sldId="2147483668"/>
              <ac:spMk id="2" creationId="{FEF44A2A-7969-48CC-B5CE-702F5C6376BF}"/>
            </ac:spMkLst>
          </pc:spChg>
          <pc:spChg chg="mod">
            <ac:chgData name="Lu,Jamie" userId="d1ec76e5-7b8b-4b6c-8317-d88f6e3e1433" providerId="ADAL" clId="{DFA6E7EB-BE3D-4FBF-B1FA-5C8442490F4F}" dt="2020-12-09T01:08:28.455" v="414" actId="14100"/>
            <ac:spMkLst>
              <pc:docMk/>
              <pc:sldMasterMk cId="428427216" sldId="2147483648"/>
              <pc:sldLayoutMk cId="2063334282" sldId="2147483668"/>
              <ac:spMk id="4" creationId="{31CDD9A1-FE51-41A1-8C8D-FDA7B913253F}"/>
            </ac:spMkLst>
          </pc:spChg>
          <pc:spChg chg="mod">
            <ac:chgData name="Lu,Jamie" userId="d1ec76e5-7b8b-4b6c-8317-d88f6e3e1433" providerId="ADAL" clId="{DFA6E7EB-BE3D-4FBF-B1FA-5C8442490F4F}" dt="2020-12-09T01:08:54.408" v="418" actId="1076"/>
            <ac:spMkLst>
              <pc:docMk/>
              <pc:sldMasterMk cId="428427216" sldId="2147483648"/>
              <pc:sldLayoutMk cId="2063334282" sldId="2147483668"/>
              <ac:spMk id="5" creationId="{35FB84FF-8E5E-4861-B3BF-0F0192E59B4F}"/>
            </ac:spMkLst>
          </pc:spChg>
          <pc:spChg chg="mod">
            <ac:chgData name="Lu,Jamie" userId="d1ec76e5-7b8b-4b6c-8317-d88f6e3e1433" providerId="ADAL" clId="{DFA6E7EB-BE3D-4FBF-B1FA-5C8442490F4F}" dt="2020-12-09T05:48:05.760" v="3078" actId="1076"/>
            <ac:spMkLst>
              <pc:docMk/>
              <pc:sldMasterMk cId="428427216" sldId="2147483648"/>
              <pc:sldLayoutMk cId="2063334282" sldId="2147483668"/>
              <ac:spMk id="8" creationId="{5E6E5DD7-751B-4BC5-B035-37ED6032D058}"/>
            </ac:spMkLst>
          </pc:spChg>
          <pc:spChg chg="add mod ord">
            <ac:chgData name="Lu,Jamie" userId="d1ec76e5-7b8b-4b6c-8317-d88f6e3e1433" providerId="ADAL" clId="{DFA6E7EB-BE3D-4FBF-B1FA-5C8442490F4F}" dt="2020-12-09T05:47:53.970" v="3075" actId="171"/>
            <ac:spMkLst>
              <pc:docMk/>
              <pc:sldMasterMk cId="428427216" sldId="2147483648"/>
              <pc:sldLayoutMk cId="2063334282" sldId="2147483668"/>
              <ac:spMk id="10" creationId="{488C4557-5861-434B-BF64-7DFDBE655B62}"/>
            </ac:spMkLst>
          </pc:spChg>
          <pc:spChg chg="mod">
            <ac:chgData name="Lu,Jamie" userId="d1ec76e5-7b8b-4b6c-8317-d88f6e3e1433" providerId="ADAL" clId="{DFA6E7EB-BE3D-4FBF-B1FA-5C8442490F4F}" dt="2020-12-09T01:09:10.150" v="421" actId="14100"/>
            <ac:spMkLst>
              <pc:docMk/>
              <pc:sldMasterMk cId="428427216" sldId="2147483648"/>
              <pc:sldLayoutMk cId="2063334282" sldId="2147483668"/>
              <ac:spMk id="11" creationId="{E34058EA-A15F-40E4-A9F3-8EA250D7FBF3}"/>
            </ac:spMkLst>
          </pc:spChg>
          <pc:spChg chg="del mod">
            <ac:chgData name="Lu,Jamie" userId="d1ec76e5-7b8b-4b6c-8317-d88f6e3e1433" providerId="ADAL" clId="{DFA6E7EB-BE3D-4FBF-B1FA-5C8442490F4F}" dt="2020-12-09T01:08:21.790" v="413" actId="478"/>
            <ac:spMkLst>
              <pc:docMk/>
              <pc:sldMasterMk cId="428427216" sldId="2147483648"/>
              <pc:sldLayoutMk cId="2063334282" sldId="2147483668"/>
              <ac:spMk id="12" creationId="{A2A236F3-741B-4D35-B5D8-CE6FB7E01FE7}"/>
            </ac:spMkLst>
          </pc:spChg>
          <pc:spChg chg="add mod ord">
            <ac:chgData name="Lu,Jamie" userId="d1ec76e5-7b8b-4b6c-8317-d88f6e3e1433" providerId="ADAL" clId="{DFA6E7EB-BE3D-4FBF-B1FA-5C8442490F4F}" dt="2020-12-09T07:24:31.857" v="4464" actId="207"/>
            <ac:spMkLst>
              <pc:docMk/>
              <pc:sldMasterMk cId="428427216" sldId="2147483648"/>
              <pc:sldLayoutMk cId="2063334282" sldId="2147483668"/>
              <ac:spMk id="13" creationId="{C2C9AE8C-0B37-4C62-9047-14F11709B58B}"/>
            </ac:spMkLst>
          </pc:spChg>
          <pc:spChg chg="mod">
            <ac:chgData name="Lu,Jamie" userId="d1ec76e5-7b8b-4b6c-8317-d88f6e3e1433" providerId="ADAL" clId="{DFA6E7EB-BE3D-4FBF-B1FA-5C8442490F4F}" dt="2020-12-09T07:24:35.729" v="4465" actId="207"/>
            <ac:spMkLst>
              <pc:docMk/>
              <pc:sldMasterMk cId="428427216" sldId="2147483648"/>
              <pc:sldLayoutMk cId="2063334282" sldId="2147483668"/>
              <ac:spMk id="14" creationId="{72A691C7-3F2C-4DFD-B0FC-1A205B364192}"/>
            </ac:spMkLst>
          </pc:spChg>
          <pc:picChg chg="del mod modCrop">
            <ac:chgData name="Lu,Jamie" userId="d1ec76e5-7b8b-4b6c-8317-d88f6e3e1433" providerId="ADAL" clId="{DFA6E7EB-BE3D-4FBF-B1FA-5C8442490F4F}" dt="2020-12-09T01:07:53.276" v="408" actId="478"/>
            <ac:picMkLst>
              <pc:docMk/>
              <pc:sldMasterMk cId="428427216" sldId="2147483648"/>
              <pc:sldLayoutMk cId="2063334282" sldId="2147483668"/>
              <ac:picMk id="9" creationId="{17890488-3607-4BE4-9768-F9F1E59A22C8}"/>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551C4-85B2-4165-A49F-013A91AD72E3}" type="doc">
      <dgm:prSet loTypeId="urn:microsoft.com/office/officeart/2005/8/layout/process2" loCatId="process" qsTypeId="urn:microsoft.com/office/officeart/2005/8/quickstyle/3d5" qsCatId="3D" csTypeId="urn:microsoft.com/office/officeart/2005/8/colors/colorful1" csCatId="colorful" phldr="1"/>
      <dgm:spPr/>
      <dgm:t>
        <a:bodyPr/>
        <a:lstStyle/>
        <a:p>
          <a:endParaRPr lang="en-CA"/>
        </a:p>
      </dgm:t>
    </dgm:pt>
    <dgm:pt modelId="{F0A27145-C887-4579-853C-56C8E13DA5F1}">
      <dgm:prSet phldrT="[Text]" custT="1"/>
      <dgm:spPr/>
      <dgm:t>
        <a:bodyPr/>
        <a:lstStyle/>
        <a:p>
          <a:r>
            <a:rPr lang="en-CA" sz="1200" dirty="0"/>
            <a:t>&lt;</a:t>
          </a:r>
          <a:r>
            <a:rPr lang="en-CA" sz="1200" dirty="0" err="1"/>
            <a:t>dmdSec</a:t>
          </a:r>
          <a:r>
            <a:rPr lang="en-CA" sz="1200" dirty="0"/>
            <a:t>&gt; descriptive metadata Section</a:t>
          </a:r>
        </a:p>
      </dgm:t>
    </dgm:pt>
    <dgm:pt modelId="{9D8F8C88-0704-4ECA-A15D-102523388092}" type="parTrans" cxnId="{C2C4B296-2711-4949-9BC4-D0BD4526DA6E}">
      <dgm:prSet/>
      <dgm:spPr/>
      <dgm:t>
        <a:bodyPr/>
        <a:lstStyle/>
        <a:p>
          <a:endParaRPr lang="en-CA" sz="1200"/>
        </a:p>
      </dgm:t>
    </dgm:pt>
    <dgm:pt modelId="{13CDA842-44AA-4611-864E-3DECFF5305E4}" type="sibTrans" cxnId="{C2C4B296-2711-4949-9BC4-D0BD4526DA6E}">
      <dgm:prSet custT="1"/>
      <dgm:spPr/>
      <dgm:t>
        <a:bodyPr/>
        <a:lstStyle/>
        <a:p>
          <a:endParaRPr lang="en-CA" sz="1200"/>
        </a:p>
      </dgm:t>
    </dgm:pt>
    <dgm:pt modelId="{8B5B2E48-33EC-4E67-8905-33CE509C71D2}">
      <dgm:prSet phldrT="[Text]" custT="1"/>
      <dgm:spPr/>
      <dgm:t>
        <a:bodyPr/>
        <a:lstStyle/>
        <a:p>
          <a:r>
            <a:rPr lang="en-CA" sz="1200" dirty="0"/>
            <a:t>&lt;</a:t>
          </a:r>
          <a:r>
            <a:rPr lang="en-CA" sz="1200" dirty="0" err="1"/>
            <a:t>metsHdr</a:t>
          </a:r>
          <a:r>
            <a:rPr lang="en-CA" sz="1200" dirty="0"/>
            <a:t>&gt; </a:t>
          </a:r>
          <a:r>
            <a:rPr lang="en-CA" sz="1200" dirty="0" err="1"/>
            <a:t>mets</a:t>
          </a:r>
          <a:r>
            <a:rPr lang="en-CA" sz="1200" dirty="0"/>
            <a:t> Header</a:t>
          </a:r>
        </a:p>
      </dgm:t>
    </dgm:pt>
    <dgm:pt modelId="{F1F8E050-53C8-4947-8186-3809E734978D}" type="sibTrans" cxnId="{43A43BED-5251-4130-BAF9-BE4AE427AF07}">
      <dgm:prSet custT="1"/>
      <dgm:spPr/>
      <dgm:t>
        <a:bodyPr/>
        <a:lstStyle/>
        <a:p>
          <a:endParaRPr lang="en-CA" sz="1200"/>
        </a:p>
      </dgm:t>
    </dgm:pt>
    <dgm:pt modelId="{5BC85A54-C05D-4981-8D8C-C11A8AC2E1FA}" type="parTrans" cxnId="{43A43BED-5251-4130-BAF9-BE4AE427AF07}">
      <dgm:prSet/>
      <dgm:spPr/>
      <dgm:t>
        <a:bodyPr/>
        <a:lstStyle/>
        <a:p>
          <a:endParaRPr lang="en-CA" sz="1200"/>
        </a:p>
      </dgm:t>
    </dgm:pt>
    <dgm:pt modelId="{C87A7C4F-5CA0-4B3E-93A2-008F17DAA6F8}">
      <dgm:prSet phldrT="[Text]" custT="1"/>
      <dgm:spPr/>
      <dgm:t>
        <a:bodyPr/>
        <a:lstStyle/>
        <a:p>
          <a:r>
            <a:rPr lang="en-CA" sz="1200" dirty="0"/>
            <a:t>&lt;</a:t>
          </a:r>
          <a:r>
            <a:rPr lang="en-CA" sz="1200" dirty="0" err="1"/>
            <a:t>amdSec</a:t>
          </a:r>
          <a:r>
            <a:rPr lang="en-CA" sz="1200" dirty="0"/>
            <a:t>&gt; administrative metadata section</a:t>
          </a:r>
        </a:p>
      </dgm:t>
    </dgm:pt>
    <dgm:pt modelId="{315E615F-87A6-4722-81CA-53C44BAF990C}" type="parTrans" cxnId="{D2DB4C8A-1C58-439A-AF54-A4398C6D338C}">
      <dgm:prSet/>
      <dgm:spPr/>
      <dgm:t>
        <a:bodyPr/>
        <a:lstStyle/>
        <a:p>
          <a:endParaRPr lang="en-CA" sz="1200"/>
        </a:p>
      </dgm:t>
    </dgm:pt>
    <dgm:pt modelId="{90DCFB79-C007-4788-8F1C-729FADF5F196}" type="sibTrans" cxnId="{D2DB4C8A-1C58-439A-AF54-A4398C6D338C}">
      <dgm:prSet custT="1"/>
      <dgm:spPr/>
      <dgm:t>
        <a:bodyPr/>
        <a:lstStyle/>
        <a:p>
          <a:endParaRPr lang="en-CA" sz="1200"/>
        </a:p>
      </dgm:t>
    </dgm:pt>
    <dgm:pt modelId="{A0260A8A-41CB-4688-8AB5-CD7857ED6CD6}">
      <dgm:prSet phldrT="[Text]" custT="1"/>
      <dgm:spPr/>
      <dgm:t>
        <a:bodyPr/>
        <a:lstStyle/>
        <a:p>
          <a:r>
            <a:rPr lang="en-CA" sz="1200" dirty="0"/>
            <a:t>&lt;</a:t>
          </a:r>
          <a:r>
            <a:rPr lang="en-CA" sz="1200" dirty="0" err="1"/>
            <a:t>fileSec</a:t>
          </a:r>
          <a:r>
            <a:rPr lang="en-CA" sz="1200" dirty="0"/>
            <a:t>&gt;file section</a:t>
          </a:r>
        </a:p>
      </dgm:t>
    </dgm:pt>
    <dgm:pt modelId="{75BC3488-A03A-4BFA-8DBF-92C2EEC4ACB0}" type="parTrans" cxnId="{D4F4755D-71EC-4F0A-8EF5-8C29B43D3771}">
      <dgm:prSet/>
      <dgm:spPr/>
      <dgm:t>
        <a:bodyPr/>
        <a:lstStyle/>
        <a:p>
          <a:endParaRPr lang="en-CA" sz="1200"/>
        </a:p>
      </dgm:t>
    </dgm:pt>
    <dgm:pt modelId="{FC8ED7C2-A147-44DA-97D9-AB3AE928B853}" type="sibTrans" cxnId="{D4F4755D-71EC-4F0A-8EF5-8C29B43D3771}">
      <dgm:prSet custT="1"/>
      <dgm:spPr/>
      <dgm:t>
        <a:bodyPr/>
        <a:lstStyle/>
        <a:p>
          <a:endParaRPr lang="en-CA" sz="1200"/>
        </a:p>
      </dgm:t>
    </dgm:pt>
    <dgm:pt modelId="{6A03E207-43D5-4C21-9ACC-40C74AC0BD23}">
      <dgm:prSet phldrT="[Text]" custT="1"/>
      <dgm:spPr/>
      <dgm:t>
        <a:bodyPr/>
        <a:lstStyle/>
        <a:p>
          <a:r>
            <a:rPr lang="en-CA" sz="1200" dirty="0"/>
            <a:t>&lt;</a:t>
          </a:r>
          <a:r>
            <a:rPr lang="en-CA" sz="1200" dirty="0" err="1"/>
            <a:t>structLink</a:t>
          </a:r>
          <a:r>
            <a:rPr lang="en-CA" sz="1200" dirty="0"/>
            <a:t>&gt; structural Link section</a:t>
          </a:r>
        </a:p>
      </dgm:t>
    </dgm:pt>
    <dgm:pt modelId="{089DCDA4-EBD8-4187-BD3E-6EB1200B94B9}" type="parTrans" cxnId="{88AC8AEA-D172-48DD-BD00-014E2CAB56EF}">
      <dgm:prSet/>
      <dgm:spPr/>
      <dgm:t>
        <a:bodyPr/>
        <a:lstStyle/>
        <a:p>
          <a:endParaRPr lang="en-CA" sz="1200"/>
        </a:p>
      </dgm:t>
    </dgm:pt>
    <dgm:pt modelId="{0DA9E85B-6C09-4D5B-89CC-A4B2AFB561AB}" type="sibTrans" cxnId="{88AC8AEA-D172-48DD-BD00-014E2CAB56EF}">
      <dgm:prSet/>
      <dgm:spPr/>
      <dgm:t>
        <a:bodyPr/>
        <a:lstStyle/>
        <a:p>
          <a:endParaRPr lang="en-CA" sz="1200"/>
        </a:p>
      </dgm:t>
    </dgm:pt>
    <dgm:pt modelId="{6938DAD6-9B1F-4647-BA52-B9492252C312}">
      <dgm:prSet phldrT="[Text]" custT="1"/>
      <dgm:spPr/>
      <dgm:t>
        <a:bodyPr/>
        <a:lstStyle/>
        <a:p>
          <a:r>
            <a:rPr lang="en-CA" sz="1200" dirty="0"/>
            <a:t>&lt;</a:t>
          </a:r>
          <a:r>
            <a:rPr lang="en-CA" sz="1200" dirty="0" err="1"/>
            <a:t>structMap</a:t>
          </a:r>
          <a:r>
            <a:rPr lang="en-CA" sz="1200" dirty="0"/>
            <a:t>&gt; structural Map section</a:t>
          </a:r>
        </a:p>
      </dgm:t>
    </dgm:pt>
    <dgm:pt modelId="{FD9E6557-724E-409F-AA82-743F8D3A52D6}" type="parTrans" cxnId="{63C4CF5D-FB43-42B5-835F-A0ADC0F93028}">
      <dgm:prSet/>
      <dgm:spPr/>
      <dgm:t>
        <a:bodyPr/>
        <a:lstStyle/>
        <a:p>
          <a:endParaRPr lang="en-CA" sz="1200"/>
        </a:p>
      </dgm:t>
    </dgm:pt>
    <dgm:pt modelId="{8CA972C2-C683-4080-95C6-AF6FDC942ED1}" type="sibTrans" cxnId="{63C4CF5D-FB43-42B5-835F-A0ADC0F93028}">
      <dgm:prSet custT="1"/>
      <dgm:spPr/>
      <dgm:t>
        <a:bodyPr/>
        <a:lstStyle/>
        <a:p>
          <a:endParaRPr lang="en-CA" sz="1200"/>
        </a:p>
      </dgm:t>
    </dgm:pt>
    <dgm:pt modelId="{F036C99D-DFB3-4142-9182-33643E478381}">
      <dgm:prSet phldrT="[Text]" custT="1"/>
      <dgm:spPr/>
      <dgm:t>
        <a:bodyPr/>
        <a:lstStyle/>
        <a:p>
          <a:r>
            <a:rPr lang="en-CA" sz="1200" dirty="0"/>
            <a:t>&lt;</a:t>
          </a:r>
          <a:r>
            <a:rPr lang="en-CA" sz="1200" dirty="0" err="1"/>
            <a:t>behaviorSec</a:t>
          </a:r>
          <a:r>
            <a:rPr lang="en-CA" sz="1200" dirty="0"/>
            <a:t>&gt; behavior section</a:t>
          </a:r>
        </a:p>
      </dgm:t>
    </dgm:pt>
    <dgm:pt modelId="{B8E348F5-8054-4655-B05D-B932659A192B}" type="parTrans" cxnId="{27286AEC-ABAF-4F97-BE41-2DACB94F9A33}">
      <dgm:prSet/>
      <dgm:spPr/>
      <dgm:t>
        <a:bodyPr/>
        <a:lstStyle/>
        <a:p>
          <a:endParaRPr lang="en-CA"/>
        </a:p>
      </dgm:t>
    </dgm:pt>
    <dgm:pt modelId="{496F1C30-567A-4B92-9880-ED6D5444F6D4}" type="sibTrans" cxnId="{27286AEC-ABAF-4F97-BE41-2DACB94F9A33}">
      <dgm:prSet/>
      <dgm:spPr/>
      <dgm:t>
        <a:bodyPr/>
        <a:lstStyle/>
        <a:p>
          <a:endParaRPr lang="en-CA"/>
        </a:p>
      </dgm:t>
    </dgm:pt>
    <dgm:pt modelId="{CFCFE13F-6EC2-4D8C-9AEB-24EDB812A671}" type="pres">
      <dgm:prSet presAssocID="{8F7551C4-85B2-4165-A49F-013A91AD72E3}" presName="linearFlow" presStyleCnt="0">
        <dgm:presLayoutVars>
          <dgm:resizeHandles val="exact"/>
        </dgm:presLayoutVars>
      </dgm:prSet>
      <dgm:spPr/>
    </dgm:pt>
    <dgm:pt modelId="{353193B2-4C72-4087-8FE9-20D1133DFFA8}" type="pres">
      <dgm:prSet presAssocID="{8B5B2E48-33EC-4E67-8905-33CE509C71D2}" presName="node" presStyleLbl="node1" presStyleIdx="0" presStyleCnt="7">
        <dgm:presLayoutVars>
          <dgm:bulletEnabled val="1"/>
        </dgm:presLayoutVars>
      </dgm:prSet>
      <dgm:spPr/>
    </dgm:pt>
    <dgm:pt modelId="{1A840BAA-9F4D-4AEB-93C7-244DE7688C33}" type="pres">
      <dgm:prSet presAssocID="{F1F8E050-53C8-4947-8186-3809E734978D}" presName="sibTrans" presStyleLbl="sibTrans2D1" presStyleIdx="0" presStyleCnt="6"/>
      <dgm:spPr/>
    </dgm:pt>
    <dgm:pt modelId="{FDA1BA4F-1E18-4ED4-8F62-8A55F5FF189E}" type="pres">
      <dgm:prSet presAssocID="{F1F8E050-53C8-4947-8186-3809E734978D}" presName="connectorText" presStyleLbl="sibTrans2D1" presStyleIdx="0" presStyleCnt="6"/>
      <dgm:spPr/>
    </dgm:pt>
    <dgm:pt modelId="{112E8F73-D710-403D-AD24-256D8BA165D3}" type="pres">
      <dgm:prSet presAssocID="{F0A27145-C887-4579-853C-56C8E13DA5F1}" presName="node" presStyleLbl="node1" presStyleIdx="1" presStyleCnt="7">
        <dgm:presLayoutVars>
          <dgm:bulletEnabled val="1"/>
        </dgm:presLayoutVars>
      </dgm:prSet>
      <dgm:spPr/>
    </dgm:pt>
    <dgm:pt modelId="{B2FF9984-D85D-48D7-95FA-047064E1CFA4}" type="pres">
      <dgm:prSet presAssocID="{13CDA842-44AA-4611-864E-3DECFF5305E4}" presName="sibTrans" presStyleLbl="sibTrans2D1" presStyleIdx="1" presStyleCnt="6"/>
      <dgm:spPr/>
    </dgm:pt>
    <dgm:pt modelId="{5D517EB0-61D0-4418-997C-61CB7CD41F06}" type="pres">
      <dgm:prSet presAssocID="{13CDA842-44AA-4611-864E-3DECFF5305E4}" presName="connectorText" presStyleLbl="sibTrans2D1" presStyleIdx="1" presStyleCnt="6"/>
      <dgm:spPr/>
    </dgm:pt>
    <dgm:pt modelId="{372FC7E5-F823-475A-812C-BDC2594F9FC3}" type="pres">
      <dgm:prSet presAssocID="{C87A7C4F-5CA0-4B3E-93A2-008F17DAA6F8}" presName="node" presStyleLbl="node1" presStyleIdx="2" presStyleCnt="7">
        <dgm:presLayoutVars>
          <dgm:bulletEnabled val="1"/>
        </dgm:presLayoutVars>
      </dgm:prSet>
      <dgm:spPr/>
    </dgm:pt>
    <dgm:pt modelId="{70A185EC-F40D-43B8-8084-A93E32D049C1}" type="pres">
      <dgm:prSet presAssocID="{90DCFB79-C007-4788-8F1C-729FADF5F196}" presName="sibTrans" presStyleLbl="sibTrans2D1" presStyleIdx="2" presStyleCnt="6"/>
      <dgm:spPr/>
    </dgm:pt>
    <dgm:pt modelId="{8A53A4C2-0E7B-43CF-BCA5-5374FD7CC5A9}" type="pres">
      <dgm:prSet presAssocID="{90DCFB79-C007-4788-8F1C-729FADF5F196}" presName="connectorText" presStyleLbl="sibTrans2D1" presStyleIdx="2" presStyleCnt="6"/>
      <dgm:spPr/>
    </dgm:pt>
    <dgm:pt modelId="{DAC43F50-68D9-4E21-87B1-B94EFEC73C0A}" type="pres">
      <dgm:prSet presAssocID="{A0260A8A-41CB-4688-8AB5-CD7857ED6CD6}" presName="node" presStyleLbl="node1" presStyleIdx="3" presStyleCnt="7">
        <dgm:presLayoutVars>
          <dgm:bulletEnabled val="1"/>
        </dgm:presLayoutVars>
      </dgm:prSet>
      <dgm:spPr/>
    </dgm:pt>
    <dgm:pt modelId="{9A2BE7C9-FBAA-45AF-B23B-E9D8F5E5DCC6}" type="pres">
      <dgm:prSet presAssocID="{FC8ED7C2-A147-44DA-97D9-AB3AE928B853}" presName="sibTrans" presStyleLbl="sibTrans2D1" presStyleIdx="3" presStyleCnt="6"/>
      <dgm:spPr/>
    </dgm:pt>
    <dgm:pt modelId="{C25747DF-C09A-48E8-9E69-0FF2F6530C90}" type="pres">
      <dgm:prSet presAssocID="{FC8ED7C2-A147-44DA-97D9-AB3AE928B853}" presName="connectorText" presStyleLbl="sibTrans2D1" presStyleIdx="3" presStyleCnt="6"/>
      <dgm:spPr/>
    </dgm:pt>
    <dgm:pt modelId="{AD0477EA-1033-4E7E-AD4C-08863018B966}" type="pres">
      <dgm:prSet presAssocID="{6938DAD6-9B1F-4647-BA52-B9492252C312}" presName="node" presStyleLbl="node1" presStyleIdx="4" presStyleCnt="7">
        <dgm:presLayoutVars>
          <dgm:bulletEnabled val="1"/>
        </dgm:presLayoutVars>
      </dgm:prSet>
      <dgm:spPr/>
    </dgm:pt>
    <dgm:pt modelId="{0BCE900A-0562-4A82-B1BE-07D1373F1FF2}" type="pres">
      <dgm:prSet presAssocID="{8CA972C2-C683-4080-95C6-AF6FDC942ED1}" presName="sibTrans" presStyleLbl="sibTrans2D1" presStyleIdx="4" presStyleCnt="6"/>
      <dgm:spPr/>
    </dgm:pt>
    <dgm:pt modelId="{F131CB4D-8634-42D7-9CC7-BECAA4607B98}" type="pres">
      <dgm:prSet presAssocID="{8CA972C2-C683-4080-95C6-AF6FDC942ED1}" presName="connectorText" presStyleLbl="sibTrans2D1" presStyleIdx="4" presStyleCnt="6"/>
      <dgm:spPr/>
    </dgm:pt>
    <dgm:pt modelId="{3D92BEEB-835E-4428-914B-0C7251F37A2B}" type="pres">
      <dgm:prSet presAssocID="{6A03E207-43D5-4C21-9ACC-40C74AC0BD23}" presName="node" presStyleLbl="node1" presStyleIdx="5" presStyleCnt="7">
        <dgm:presLayoutVars>
          <dgm:bulletEnabled val="1"/>
        </dgm:presLayoutVars>
      </dgm:prSet>
      <dgm:spPr/>
    </dgm:pt>
    <dgm:pt modelId="{80AFA8E7-A9F8-47BC-922B-03CA42D46313}" type="pres">
      <dgm:prSet presAssocID="{0DA9E85B-6C09-4D5B-89CC-A4B2AFB561AB}" presName="sibTrans" presStyleLbl="sibTrans2D1" presStyleIdx="5" presStyleCnt="6"/>
      <dgm:spPr/>
    </dgm:pt>
    <dgm:pt modelId="{68A63E74-C434-4901-B2A1-C3DFCCDF78B6}" type="pres">
      <dgm:prSet presAssocID="{0DA9E85B-6C09-4D5B-89CC-A4B2AFB561AB}" presName="connectorText" presStyleLbl="sibTrans2D1" presStyleIdx="5" presStyleCnt="6"/>
      <dgm:spPr/>
    </dgm:pt>
    <dgm:pt modelId="{24609843-7EAB-4F4D-AE50-8FCAE076E4B8}" type="pres">
      <dgm:prSet presAssocID="{F036C99D-DFB3-4142-9182-33643E478381}" presName="node" presStyleLbl="node1" presStyleIdx="6" presStyleCnt="7">
        <dgm:presLayoutVars>
          <dgm:bulletEnabled val="1"/>
        </dgm:presLayoutVars>
      </dgm:prSet>
      <dgm:spPr/>
    </dgm:pt>
  </dgm:ptLst>
  <dgm:cxnLst>
    <dgm:cxn modelId="{E56EC70C-52FF-4342-9FF7-517C95CACEA3}" type="presOf" srcId="{90DCFB79-C007-4788-8F1C-729FADF5F196}" destId="{70A185EC-F40D-43B8-8084-A93E32D049C1}" srcOrd="0" destOrd="0" presId="urn:microsoft.com/office/officeart/2005/8/layout/process2"/>
    <dgm:cxn modelId="{635EA610-B4E2-4FF9-AAC5-923709850AAE}" type="presOf" srcId="{FC8ED7C2-A147-44DA-97D9-AB3AE928B853}" destId="{9A2BE7C9-FBAA-45AF-B23B-E9D8F5E5DCC6}" srcOrd="0" destOrd="0" presId="urn:microsoft.com/office/officeart/2005/8/layout/process2"/>
    <dgm:cxn modelId="{1374DB1C-2F56-421F-B8B4-6FDC7B8C03B7}" type="presOf" srcId="{8CA972C2-C683-4080-95C6-AF6FDC942ED1}" destId="{F131CB4D-8634-42D7-9CC7-BECAA4607B98}" srcOrd="1" destOrd="0" presId="urn:microsoft.com/office/officeart/2005/8/layout/process2"/>
    <dgm:cxn modelId="{2CF7331D-E2EA-4A05-BD63-F97549B66FDC}" type="presOf" srcId="{8F7551C4-85B2-4165-A49F-013A91AD72E3}" destId="{CFCFE13F-6EC2-4D8C-9AEB-24EDB812A671}" srcOrd="0" destOrd="0" presId="urn:microsoft.com/office/officeart/2005/8/layout/process2"/>
    <dgm:cxn modelId="{D4779124-215F-4D71-94A3-C0EC1D1A58E7}" type="presOf" srcId="{0DA9E85B-6C09-4D5B-89CC-A4B2AFB561AB}" destId="{80AFA8E7-A9F8-47BC-922B-03CA42D46313}" srcOrd="0" destOrd="0" presId="urn:microsoft.com/office/officeart/2005/8/layout/process2"/>
    <dgm:cxn modelId="{D4F4755D-71EC-4F0A-8EF5-8C29B43D3771}" srcId="{8F7551C4-85B2-4165-A49F-013A91AD72E3}" destId="{A0260A8A-41CB-4688-8AB5-CD7857ED6CD6}" srcOrd="3" destOrd="0" parTransId="{75BC3488-A03A-4BFA-8DBF-92C2EEC4ACB0}" sibTransId="{FC8ED7C2-A147-44DA-97D9-AB3AE928B853}"/>
    <dgm:cxn modelId="{63C4CF5D-FB43-42B5-835F-A0ADC0F93028}" srcId="{8F7551C4-85B2-4165-A49F-013A91AD72E3}" destId="{6938DAD6-9B1F-4647-BA52-B9492252C312}" srcOrd="4" destOrd="0" parTransId="{FD9E6557-724E-409F-AA82-743F8D3A52D6}" sibTransId="{8CA972C2-C683-4080-95C6-AF6FDC942ED1}"/>
    <dgm:cxn modelId="{3810267E-1705-4921-84D6-A073F069C7AD}" type="presOf" srcId="{A0260A8A-41CB-4688-8AB5-CD7857ED6CD6}" destId="{DAC43F50-68D9-4E21-87B1-B94EFEC73C0A}" srcOrd="0" destOrd="0" presId="urn:microsoft.com/office/officeart/2005/8/layout/process2"/>
    <dgm:cxn modelId="{A6E9367E-4E89-44C5-8C19-33DDC8A3A742}" type="presOf" srcId="{F1F8E050-53C8-4947-8186-3809E734978D}" destId="{1A840BAA-9F4D-4AEB-93C7-244DE7688C33}" srcOrd="0" destOrd="0" presId="urn:microsoft.com/office/officeart/2005/8/layout/process2"/>
    <dgm:cxn modelId="{9A6B3D84-51EF-4023-BAAA-2628DA89459E}" type="presOf" srcId="{F036C99D-DFB3-4142-9182-33643E478381}" destId="{24609843-7EAB-4F4D-AE50-8FCAE076E4B8}" srcOrd="0" destOrd="0" presId="urn:microsoft.com/office/officeart/2005/8/layout/process2"/>
    <dgm:cxn modelId="{D2DB4C8A-1C58-439A-AF54-A4398C6D338C}" srcId="{8F7551C4-85B2-4165-A49F-013A91AD72E3}" destId="{C87A7C4F-5CA0-4B3E-93A2-008F17DAA6F8}" srcOrd="2" destOrd="0" parTransId="{315E615F-87A6-4722-81CA-53C44BAF990C}" sibTransId="{90DCFB79-C007-4788-8F1C-729FADF5F196}"/>
    <dgm:cxn modelId="{29485C90-1C57-4A96-835A-3CE0F5181E7E}" type="presOf" srcId="{13CDA842-44AA-4611-864E-3DECFF5305E4}" destId="{B2FF9984-D85D-48D7-95FA-047064E1CFA4}" srcOrd="0" destOrd="0" presId="urn:microsoft.com/office/officeart/2005/8/layout/process2"/>
    <dgm:cxn modelId="{7C88E594-7523-4EDA-AED6-B5CFE1A02A1D}" type="presOf" srcId="{0DA9E85B-6C09-4D5B-89CC-A4B2AFB561AB}" destId="{68A63E74-C434-4901-B2A1-C3DFCCDF78B6}" srcOrd="1" destOrd="0" presId="urn:microsoft.com/office/officeart/2005/8/layout/process2"/>
    <dgm:cxn modelId="{C2C4B296-2711-4949-9BC4-D0BD4526DA6E}" srcId="{8F7551C4-85B2-4165-A49F-013A91AD72E3}" destId="{F0A27145-C887-4579-853C-56C8E13DA5F1}" srcOrd="1" destOrd="0" parTransId="{9D8F8C88-0704-4ECA-A15D-102523388092}" sibTransId="{13CDA842-44AA-4611-864E-3DECFF5305E4}"/>
    <dgm:cxn modelId="{C08C4DA2-DF43-4FC7-8D89-F133663BE565}" type="presOf" srcId="{6938DAD6-9B1F-4647-BA52-B9492252C312}" destId="{AD0477EA-1033-4E7E-AD4C-08863018B966}" srcOrd="0" destOrd="0" presId="urn:microsoft.com/office/officeart/2005/8/layout/process2"/>
    <dgm:cxn modelId="{0FF420AD-62BE-405E-B635-F2B7BE259192}" type="presOf" srcId="{8CA972C2-C683-4080-95C6-AF6FDC942ED1}" destId="{0BCE900A-0562-4A82-B1BE-07D1373F1FF2}" srcOrd="0" destOrd="0" presId="urn:microsoft.com/office/officeart/2005/8/layout/process2"/>
    <dgm:cxn modelId="{117EC8BD-685A-433C-B01F-1895EAEC579B}" type="presOf" srcId="{6A03E207-43D5-4C21-9ACC-40C74AC0BD23}" destId="{3D92BEEB-835E-4428-914B-0C7251F37A2B}" srcOrd="0" destOrd="0" presId="urn:microsoft.com/office/officeart/2005/8/layout/process2"/>
    <dgm:cxn modelId="{478426BF-8EC3-46F4-AF07-69E45E0F5EC7}" type="presOf" srcId="{F1F8E050-53C8-4947-8186-3809E734978D}" destId="{FDA1BA4F-1E18-4ED4-8F62-8A55F5FF189E}" srcOrd="1" destOrd="0" presId="urn:microsoft.com/office/officeart/2005/8/layout/process2"/>
    <dgm:cxn modelId="{FB61BDC7-B41C-4BE8-84B5-B252CAB7C5A0}" type="presOf" srcId="{FC8ED7C2-A147-44DA-97D9-AB3AE928B853}" destId="{C25747DF-C09A-48E8-9E69-0FF2F6530C90}" srcOrd="1" destOrd="0" presId="urn:microsoft.com/office/officeart/2005/8/layout/process2"/>
    <dgm:cxn modelId="{822667CA-52EA-442F-882D-1DDCCAA044B8}" type="presOf" srcId="{13CDA842-44AA-4611-864E-3DECFF5305E4}" destId="{5D517EB0-61D0-4418-997C-61CB7CD41F06}" srcOrd="1" destOrd="0" presId="urn:microsoft.com/office/officeart/2005/8/layout/process2"/>
    <dgm:cxn modelId="{DD926DDA-804F-446F-9001-AD730444922F}" type="presOf" srcId="{F0A27145-C887-4579-853C-56C8E13DA5F1}" destId="{112E8F73-D710-403D-AD24-256D8BA165D3}" srcOrd="0" destOrd="0" presId="urn:microsoft.com/office/officeart/2005/8/layout/process2"/>
    <dgm:cxn modelId="{D94FA8E8-FBAF-40FD-959D-36A0EDED28F4}" type="presOf" srcId="{8B5B2E48-33EC-4E67-8905-33CE509C71D2}" destId="{353193B2-4C72-4087-8FE9-20D1133DFFA8}" srcOrd="0" destOrd="0" presId="urn:microsoft.com/office/officeart/2005/8/layout/process2"/>
    <dgm:cxn modelId="{88AC8AEA-D172-48DD-BD00-014E2CAB56EF}" srcId="{8F7551C4-85B2-4165-A49F-013A91AD72E3}" destId="{6A03E207-43D5-4C21-9ACC-40C74AC0BD23}" srcOrd="5" destOrd="0" parTransId="{089DCDA4-EBD8-4187-BD3E-6EB1200B94B9}" sibTransId="{0DA9E85B-6C09-4D5B-89CC-A4B2AFB561AB}"/>
    <dgm:cxn modelId="{8A4C57EB-03E4-4118-9986-AE8D0744B101}" type="presOf" srcId="{90DCFB79-C007-4788-8F1C-729FADF5F196}" destId="{8A53A4C2-0E7B-43CF-BCA5-5374FD7CC5A9}" srcOrd="1" destOrd="0" presId="urn:microsoft.com/office/officeart/2005/8/layout/process2"/>
    <dgm:cxn modelId="{27286AEC-ABAF-4F97-BE41-2DACB94F9A33}" srcId="{8F7551C4-85B2-4165-A49F-013A91AD72E3}" destId="{F036C99D-DFB3-4142-9182-33643E478381}" srcOrd="6" destOrd="0" parTransId="{B8E348F5-8054-4655-B05D-B932659A192B}" sibTransId="{496F1C30-567A-4B92-9880-ED6D5444F6D4}"/>
    <dgm:cxn modelId="{43A43BED-5251-4130-BAF9-BE4AE427AF07}" srcId="{8F7551C4-85B2-4165-A49F-013A91AD72E3}" destId="{8B5B2E48-33EC-4E67-8905-33CE509C71D2}" srcOrd="0" destOrd="0" parTransId="{5BC85A54-C05D-4981-8D8C-C11A8AC2E1FA}" sibTransId="{F1F8E050-53C8-4947-8186-3809E734978D}"/>
    <dgm:cxn modelId="{9556A7FE-B5B9-406F-8819-ABAD493A84D5}" type="presOf" srcId="{C87A7C4F-5CA0-4B3E-93A2-008F17DAA6F8}" destId="{372FC7E5-F823-475A-812C-BDC2594F9FC3}" srcOrd="0" destOrd="0" presId="urn:microsoft.com/office/officeart/2005/8/layout/process2"/>
    <dgm:cxn modelId="{3A0E9374-51E8-4F9D-8F3C-052ED1B3C487}" type="presParOf" srcId="{CFCFE13F-6EC2-4D8C-9AEB-24EDB812A671}" destId="{353193B2-4C72-4087-8FE9-20D1133DFFA8}" srcOrd="0" destOrd="0" presId="urn:microsoft.com/office/officeart/2005/8/layout/process2"/>
    <dgm:cxn modelId="{A5DB4071-4386-4C90-8E21-867B3D638F81}" type="presParOf" srcId="{CFCFE13F-6EC2-4D8C-9AEB-24EDB812A671}" destId="{1A840BAA-9F4D-4AEB-93C7-244DE7688C33}" srcOrd="1" destOrd="0" presId="urn:microsoft.com/office/officeart/2005/8/layout/process2"/>
    <dgm:cxn modelId="{37555A6E-EE4F-4EFC-B1FA-BBF0D310DE18}" type="presParOf" srcId="{1A840BAA-9F4D-4AEB-93C7-244DE7688C33}" destId="{FDA1BA4F-1E18-4ED4-8F62-8A55F5FF189E}" srcOrd="0" destOrd="0" presId="urn:microsoft.com/office/officeart/2005/8/layout/process2"/>
    <dgm:cxn modelId="{6B582B53-CF7F-421F-B4C4-72BF472D55AC}" type="presParOf" srcId="{CFCFE13F-6EC2-4D8C-9AEB-24EDB812A671}" destId="{112E8F73-D710-403D-AD24-256D8BA165D3}" srcOrd="2" destOrd="0" presId="urn:microsoft.com/office/officeart/2005/8/layout/process2"/>
    <dgm:cxn modelId="{7D580C33-A757-447A-9311-77BF0113503B}" type="presParOf" srcId="{CFCFE13F-6EC2-4D8C-9AEB-24EDB812A671}" destId="{B2FF9984-D85D-48D7-95FA-047064E1CFA4}" srcOrd="3" destOrd="0" presId="urn:microsoft.com/office/officeart/2005/8/layout/process2"/>
    <dgm:cxn modelId="{075521D1-BF2F-4822-B8A5-0470EF8BB6AC}" type="presParOf" srcId="{B2FF9984-D85D-48D7-95FA-047064E1CFA4}" destId="{5D517EB0-61D0-4418-997C-61CB7CD41F06}" srcOrd="0" destOrd="0" presId="urn:microsoft.com/office/officeart/2005/8/layout/process2"/>
    <dgm:cxn modelId="{559A0F2A-B96D-4992-BD40-E880DE9EC227}" type="presParOf" srcId="{CFCFE13F-6EC2-4D8C-9AEB-24EDB812A671}" destId="{372FC7E5-F823-475A-812C-BDC2594F9FC3}" srcOrd="4" destOrd="0" presId="urn:microsoft.com/office/officeart/2005/8/layout/process2"/>
    <dgm:cxn modelId="{AE91BFBD-4CDD-42D3-B071-9024A2E04D77}" type="presParOf" srcId="{CFCFE13F-6EC2-4D8C-9AEB-24EDB812A671}" destId="{70A185EC-F40D-43B8-8084-A93E32D049C1}" srcOrd="5" destOrd="0" presId="urn:microsoft.com/office/officeart/2005/8/layout/process2"/>
    <dgm:cxn modelId="{F5CD6F0B-5ACC-4557-BFE1-BF58AA4628F3}" type="presParOf" srcId="{70A185EC-F40D-43B8-8084-A93E32D049C1}" destId="{8A53A4C2-0E7B-43CF-BCA5-5374FD7CC5A9}" srcOrd="0" destOrd="0" presId="urn:microsoft.com/office/officeart/2005/8/layout/process2"/>
    <dgm:cxn modelId="{2BCA6B74-4F37-4EED-92BF-0E99EA645F40}" type="presParOf" srcId="{CFCFE13F-6EC2-4D8C-9AEB-24EDB812A671}" destId="{DAC43F50-68D9-4E21-87B1-B94EFEC73C0A}" srcOrd="6" destOrd="0" presId="urn:microsoft.com/office/officeart/2005/8/layout/process2"/>
    <dgm:cxn modelId="{12C97C09-9BAA-48BB-8B87-538D63840C38}" type="presParOf" srcId="{CFCFE13F-6EC2-4D8C-9AEB-24EDB812A671}" destId="{9A2BE7C9-FBAA-45AF-B23B-E9D8F5E5DCC6}" srcOrd="7" destOrd="0" presId="urn:microsoft.com/office/officeart/2005/8/layout/process2"/>
    <dgm:cxn modelId="{B74B2594-4EB0-4BB0-99B1-A4364CC63DEE}" type="presParOf" srcId="{9A2BE7C9-FBAA-45AF-B23B-E9D8F5E5DCC6}" destId="{C25747DF-C09A-48E8-9E69-0FF2F6530C90}" srcOrd="0" destOrd="0" presId="urn:microsoft.com/office/officeart/2005/8/layout/process2"/>
    <dgm:cxn modelId="{2C7515DC-7688-4832-B08B-A73006F8B1A9}" type="presParOf" srcId="{CFCFE13F-6EC2-4D8C-9AEB-24EDB812A671}" destId="{AD0477EA-1033-4E7E-AD4C-08863018B966}" srcOrd="8" destOrd="0" presId="urn:microsoft.com/office/officeart/2005/8/layout/process2"/>
    <dgm:cxn modelId="{4AC1A70A-D81D-4B37-9F19-4C3EFB47C2F7}" type="presParOf" srcId="{CFCFE13F-6EC2-4D8C-9AEB-24EDB812A671}" destId="{0BCE900A-0562-4A82-B1BE-07D1373F1FF2}" srcOrd="9" destOrd="0" presId="urn:microsoft.com/office/officeart/2005/8/layout/process2"/>
    <dgm:cxn modelId="{44C24983-B000-460E-AB13-D3E4F672B35D}" type="presParOf" srcId="{0BCE900A-0562-4A82-B1BE-07D1373F1FF2}" destId="{F131CB4D-8634-42D7-9CC7-BECAA4607B98}" srcOrd="0" destOrd="0" presId="urn:microsoft.com/office/officeart/2005/8/layout/process2"/>
    <dgm:cxn modelId="{08EF74BF-A8E5-4857-AFDA-16637BF09F2A}" type="presParOf" srcId="{CFCFE13F-6EC2-4D8C-9AEB-24EDB812A671}" destId="{3D92BEEB-835E-4428-914B-0C7251F37A2B}" srcOrd="10" destOrd="0" presId="urn:microsoft.com/office/officeart/2005/8/layout/process2"/>
    <dgm:cxn modelId="{3187A863-F2C0-49B2-BC0F-2F34E0987EE1}" type="presParOf" srcId="{CFCFE13F-6EC2-4D8C-9AEB-24EDB812A671}" destId="{80AFA8E7-A9F8-47BC-922B-03CA42D46313}" srcOrd="11" destOrd="0" presId="urn:microsoft.com/office/officeart/2005/8/layout/process2"/>
    <dgm:cxn modelId="{9937831C-D333-45FC-BAC7-336747A6AFAB}" type="presParOf" srcId="{80AFA8E7-A9F8-47BC-922B-03CA42D46313}" destId="{68A63E74-C434-4901-B2A1-C3DFCCDF78B6}" srcOrd="0" destOrd="0" presId="urn:microsoft.com/office/officeart/2005/8/layout/process2"/>
    <dgm:cxn modelId="{9FA4B102-D072-4B64-BAF4-C5895AFF298A}" type="presParOf" srcId="{CFCFE13F-6EC2-4D8C-9AEB-24EDB812A671}" destId="{24609843-7EAB-4F4D-AE50-8FCAE076E4B8}" srcOrd="12"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193B2-4C72-4087-8FE9-20D1133DFFA8}">
      <dsp:nvSpPr>
        <dsp:cNvPr id="0" name=""/>
        <dsp:cNvSpPr/>
      </dsp:nvSpPr>
      <dsp:spPr>
        <a:xfrm>
          <a:off x="677893" y="627"/>
          <a:ext cx="1784809" cy="513538"/>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metsHdr</a:t>
          </a:r>
          <a:r>
            <a:rPr lang="en-CA" sz="1200" kern="1200" dirty="0"/>
            <a:t>&gt; </a:t>
          </a:r>
          <a:r>
            <a:rPr lang="en-CA" sz="1200" kern="1200" dirty="0" err="1"/>
            <a:t>mets</a:t>
          </a:r>
          <a:r>
            <a:rPr lang="en-CA" sz="1200" kern="1200" dirty="0"/>
            <a:t> Header</a:t>
          </a:r>
        </a:p>
      </dsp:txBody>
      <dsp:txXfrm>
        <a:off x="692934" y="15668"/>
        <a:ext cx="1754727" cy="483456"/>
      </dsp:txXfrm>
    </dsp:sp>
    <dsp:sp modelId="{1A840BAA-9F4D-4AEB-93C7-244DE7688C33}">
      <dsp:nvSpPr>
        <dsp:cNvPr id="0" name=""/>
        <dsp:cNvSpPr/>
      </dsp:nvSpPr>
      <dsp:spPr>
        <a:xfrm rot="5400000">
          <a:off x="1474010" y="527003"/>
          <a:ext cx="192576" cy="231092"/>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500971" y="546261"/>
        <a:ext cx="138656" cy="134803"/>
      </dsp:txXfrm>
    </dsp:sp>
    <dsp:sp modelId="{112E8F73-D710-403D-AD24-256D8BA165D3}">
      <dsp:nvSpPr>
        <dsp:cNvPr id="0" name=""/>
        <dsp:cNvSpPr/>
      </dsp:nvSpPr>
      <dsp:spPr>
        <a:xfrm>
          <a:off x="677893" y="770934"/>
          <a:ext cx="1784809" cy="51353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dmdSec</a:t>
          </a:r>
          <a:r>
            <a:rPr lang="en-CA" sz="1200" kern="1200" dirty="0"/>
            <a:t>&gt; descriptive metadata Section</a:t>
          </a:r>
        </a:p>
      </dsp:txBody>
      <dsp:txXfrm>
        <a:off x="692934" y="785975"/>
        <a:ext cx="1754727" cy="483456"/>
      </dsp:txXfrm>
    </dsp:sp>
    <dsp:sp modelId="{B2FF9984-D85D-48D7-95FA-047064E1CFA4}">
      <dsp:nvSpPr>
        <dsp:cNvPr id="0" name=""/>
        <dsp:cNvSpPr/>
      </dsp:nvSpPr>
      <dsp:spPr>
        <a:xfrm rot="5400000">
          <a:off x="1474010" y="1297311"/>
          <a:ext cx="192576" cy="231092"/>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500971" y="1316569"/>
        <a:ext cx="138656" cy="134803"/>
      </dsp:txXfrm>
    </dsp:sp>
    <dsp:sp modelId="{372FC7E5-F823-475A-812C-BDC2594F9FC3}">
      <dsp:nvSpPr>
        <dsp:cNvPr id="0" name=""/>
        <dsp:cNvSpPr/>
      </dsp:nvSpPr>
      <dsp:spPr>
        <a:xfrm>
          <a:off x="677893" y="1541242"/>
          <a:ext cx="1784809" cy="5135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amdSec</a:t>
          </a:r>
          <a:r>
            <a:rPr lang="en-CA" sz="1200" kern="1200" dirty="0"/>
            <a:t>&gt; administrative metadata section</a:t>
          </a:r>
        </a:p>
      </dsp:txBody>
      <dsp:txXfrm>
        <a:off x="692934" y="1556283"/>
        <a:ext cx="1754727" cy="483456"/>
      </dsp:txXfrm>
    </dsp:sp>
    <dsp:sp modelId="{70A185EC-F40D-43B8-8084-A93E32D049C1}">
      <dsp:nvSpPr>
        <dsp:cNvPr id="0" name=""/>
        <dsp:cNvSpPr/>
      </dsp:nvSpPr>
      <dsp:spPr>
        <a:xfrm rot="5400000">
          <a:off x="1474010" y="2067619"/>
          <a:ext cx="192576" cy="231092"/>
        </a:xfrm>
        <a:prstGeom prst="rightArrow">
          <a:avLst>
            <a:gd name="adj1" fmla="val 60000"/>
            <a:gd name="adj2" fmla="val 50000"/>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500971" y="2086877"/>
        <a:ext cx="138656" cy="134803"/>
      </dsp:txXfrm>
    </dsp:sp>
    <dsp:sp modelId="{DAC43F50-68D9-4E21-87B1-B94EFEC73C0A}">
      <dsp:nvSpPr>
        <dsp:cNvPr id="0" name=""/>
        <dsp:cNvSpPr/>
      </dsp:nvSpPr>
      <dsp:spPr>
        <a:xfrm>
          <a:off x="677893" y="2311549"/>
          <a:ext cx="1784809" cy="51353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fileSec</a:t>
          </a:r>
          <a:r>
            <a:rPr lang="en-CA" sz="1200" kern="1200" dirty="0"/>
            <a:t>&gt;file section</a:t>
          </a:r>
        </a:p>
      </dsp:txBody>
      <dsp:txXfrm>
        <a:off x="692934" y="2326590"/>
        <a:ext cx="1754727" cy="483456"/>
      </dsp:txXfrm>
    </dsp:sp>
    <dsp:sp modelId="{9A2BE7C9-FBAA-45AF-B23B-E9D8F5E5DCC6}">
      <dsp:nvSpPr>
        <dsp:cNvPr id="0" name=""/>
        <dsp:cNvSpPr/>
      </dsp:nvSpPr>
      <dsp:spPr>
        <a:xfrm rot="5400000">
          <a:off x="1474010" y="2837926"/>
          <a:ext cx="192576" cy="231092"/>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500971" y="2857184"/>
        <a:ext cx="138656" cy="134803"/>
      </dsp:txXfrm>
    </dsp:sp>
    <dsp:sp modelId="{AD0477EA-1033-4E7E-AD4C-08863018B966}">
      <dsp:nvSpPr>
        <dsp:cNvPr id="0" name=""/>
        <dsp:cNvSpPr/>
      </dsp:nvSpPr>
      <dsp:spPr>
        <a:xfrm>
          <a:off x="677893" y="3081857"/>
          <a:ext cx="1784809" cy="51353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structMap</a:t>
          </a:r>
          <a:r>
            <a:rPr lang="en-CA" sz="1200" kern="1200" dirty="0"/>
            <a:t>&gt; structural Map section</a:t>
          </a:r>
        </a:p>
      </dsp:txBody>
      <dsp:txXfrm>
        <a:off x="692934" y="3096898"/>
        <a:ext cx="1754727" cy="483456"/>
      </dsp:txXfrm>
    </dsp:sp>
    <dsp:sp modelId="{0BCE900A-0562-4A82-B1BE-07D1373F1FF2}">
      <dsp:nvSpPr>
        <dsp:cNvPr id="0" name=""/>
        <dsp:cNvSpPr/>
      </dsp:nvSpPr>
      <dsp:spPr>
        <a:xfrm rot="5400000">
          <a:off x="1474010" y="3608234"/>
          <a:ext cx="192576" cy="231092"/>
        </a:xfrm>
        <a:prstGeom prst="rightArrow">
          <a:avLst>
            <a:gd name="adj1" fmla="val 60000"/>
            <a:gd name="adj2" fmla="val 50000"/>
          </a:avLst>
        </a:prstGeom>
        <a:solidFill>
          <a:schemeClr val="accent6">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500971" y="3627492"/>
        <a:ext cx="138656" cy="134803"/>
      </dsp:txXfrm>
    </dsp:sp>
    <dsp:sp modelId="{3D92BEEB-835E-4428-914B-0C7251F37A2B}">
      <dsp:nvSpPr>
        <dsp:cNvPr id="0" name=""/>
        <dsp:cNvSpPr/>
      </dsp:nvSpPr>
      <dsp:spPr>
        <a:xfrm>
          <a:off x="677893" y="3852164"/>
          <a:ext cx="1784809" cy="513538"/>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structLink</a:t>
          </a:r>
          <a:r>
            <a:rPr lang="en-CA" sz="1200" kern="1200" dirty="0"/>
            <a:t>&gt; structural Link section</a:t>
          </a:r>
        </a:p>
      </dsp:txBody>
      <dsp:txXfrm>
        <a:off x="692934" y="3867205"/>
        <a:ext cx="1754727" cy="483456"/>
      </dsp:txXfrm>
    </dsp:sp>
    <dsp:sp modelId="{80AFA8E7-A9F8-47BC-922B-03CA42D46313}">
      <dsp:nvSpPr>
        <dsp:cNvPr id="0" name=""/>
        <dsp:cNvSpPr/>
      </dsp:nvSpPr>
      <dsp:spPr>
        <a:xfrm rot="5400000">
          <a:off x="1474010" y="4378541"/>
          <a:ext cx="192576" cy="231092"/>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rot="-5400000">
        <a:off x="1500971" y="4397799"/>
        <a:ext cx="138656" cy="134803"/>
      </dsp:txXfrm>
    </dsp:sp>
    <dsp:sp modelId="{24609843-7EAB-4F4D-AE50-8FCAE076E4B8}">
      <dsp:nvSpPr>
        <dsp:cNvPr id="0" name=""/>
        <dsp:cNvSpPr/>
      </dsp:nvSpPr>
      <dsp:spPr>
        <a:xfrm>
          <a:off x="677893" y="4622472"/>
          <a:ext cx="1784809" cy="51353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&lt;</a:t>
          </a:r>
          <a:r>
            <a:rPr lang="en-CA" sz="1200" kern="1200" dirty="0" err="1"/>
            <a:t>behaviorSec</a:t>
          </a:r>
          <a:r>
            <a:rPr lang="en-CA" sz="1200" kern="1200" dirty="0"/>
            <a:t>&gt; behavior section</a:t>
          </a:r>
        </a:p>
      </dsp:txBody>
      <dsp:txXfrm>
        <a:off x="692934" y="4637513"/>
        <a:ext cx="1754727" cy="483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12/9/2020</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YouTube_Comedy_Week"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YouTube_Comedy_Week"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YouTube_Comedy_Week"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1</a:t>
            </a:fld>
            <a:endParaRPr lang="en-US" dirty="0"/>
          </a:p>
        </p:txBody>
      </p:sp>
    </p:spTree>
    <p:extLst>
      <p:ext uri="{BB962C8B-B14F-4D97-AF65-F5344CB8AC3E}">
        <p14:creationId xmlns:p14="http://schemas.microsoft.com/office/powerpoint/2010/main" val="223467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4</a:t>
            </a:fld>
            <a:endParaRPr lang="en-US" dirty="0"/>
          </a:p>
        </p:txBody>
      </p:sp>
    </p:spTree>
    <p:extLst>
      <p:ext uri="{BB962C8B-B14F-4D97-AF65-F5344CB8AC3E}">
        <p14:creationId xmlns:p14="http://schemas.microsoft.com/office/powerpoint/2010/main" val="2415585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STICKERS (YOUTUBE, YOUTUBE BUTTON): </a:t>
            </a:r>
            <a:r>
              <a:rPr lang="en-CA" sz="1200" dirty="0">
                <a:hlinkClick r:id="rId3" tooltip="https://en.wikipedia.org/wiki/YouTube_Comedy_Week"/>
              </a:rPr>
              <a:t>This Photo</a:t>
            </a:r>
            <a:r>
              <a:rPr lang="en-CA" sz="1200" dirty="0"/>
              <a:t> by Unknown Author is licensed under </a:t>
            </a:r>
            <a:r>
              <a:rPr lang="en-CA" sz="1200" dirty="0">
                <a:hlinkClick r:id="rId4" tooltip="https://creativecommons.org/licenses/by-sa/3.0/"/>
              </a:rPr>
              <a:t>CC BY-SA</a:t>
            </a:r>
            <a:endParaRPr lang="en-CA" sz="1200" dirty="0"/>
          </a:p>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11</a:t>
            </a:fld>
            <a:endParaRPr lang="en-US" dirty="0"/>
          </a:p>
        </p:txBody>
      </p:sp>
    </p:spTree>
    <p:extLst>
      <p:ext uri="{BB962C8B-B14F-4D97-AF65-F5344CB8AC3E}">
        <p14:creationId xmlns:p14="http://schemas.microsoft.com/office/powerpoint/2010/main" val="1368332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7FFB0464-F52C-4F62-B2A8-C42021021BFD}" type="slidenum">
              <a:rPr lang="en-US" smtClean="0"/>
              <a:t>13</a:t>
            </a:fld>
            <a:endParaRPr lang="en-US" dirty="0"/>
          </a:p>
        </p:txBody>
      </p:sp>
    </p:spTree>
    <p:extLst>
      <p:ext uri="{BB962C8B-B14F-4D97-AF65-F5344CB8AC3E}">
        <p14:creationId xmlns:p14="http://schemas.microsoft.com/office/powerpoint/2010/main" val="256710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STICKERS (YOUTUBE, YOUTUBE BUTTON): </a:t>
            </a:r>
            <a:r>
              <a:rPr lang="en-CA" sz="1200" dirty="0">
                <a:hlinkClick r:id="rId3" tooltip="https://en.wikipedia.org/wiki/YouTube_Comedy_Week"/>
              </a:rPr>
              <a:t>This Photo</a:t>
            </a:r>
            <a:r>
              <a:rPr lang="en-CA" sz="1200" dirty="0"/>
              <a:t> by Unknown Author is licensed under </a:t>
            </a:r>
            <a:r>
              <a:rPr lang="en-CA" sz="1200" dirty="0">
                <a:hlinkClick r:id="rId4" tooltip="https://creativecommons.org/licenses/by-sa/3.0/"/>
              </a:rPr>
              <a:t>CC BY-SA</a:t>
            </a:r>
            <a:endParaRPr lang="en-CA" sz="1200" dirty="0"/>
          </a:p>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15</a:t>
            </a:fld>
            <a:endParaRPr lang="en-US" dirty="0"/>
          </a:p>
        </p:txBody>
      </p:sp>
    </p:spTree>
    <p:extLst>
      <p:ext uri="{BB962C8B-B14F-4D97-AF65-F5344CB8AC3E}">
        <p14:creationId xmlns:p14="http://schemas.microsoft.com/office/powerpoint/2010/main" val="7766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STICKERS (YOUTUBE, YOUTUBE BUTTON): </a:t>
            </a:r>
            <a:r>
              <a:rPr lang="en-CA" sz="1200" dirty="0">
                <a:hlinkClick r:id="rId3" tooltip="https://en.wikipedia.org/wiki/YouTube_Comedy_Week"/>
              </a:rPr>
              <a:t>This Photo</a:t>
            </a:r>
            <a:r>
              <a:rPr lang="en-CA" sz="1200" dirty="0"/>
              <a:t> by Unknown Author is licensed under </a:t>
            </a:r>
            <a:r>
              <a:rPr lang="en-CA" sz="1200" dirty="0">
                <a:hlinkClick r:id="rId4" tooltip="https://creativecommons.org/licenses/by-sa/3.0/"/>
              </a:rPr>
              <a:t>CC BY-SA</a:t>
            </a:r>
            <a:endParaRPr lang="en-CA" sz="1200" dirty="0"/>
          </a:p>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16</a:t>
            </a:fld>
            <a:endParaRPr lang="en-US" dirty="0"/>
          </a:p>
        </p:txBody>
      </p:sp>
    </p:spTree>
    <p:extLst>
      <p:ext uri="{BB962C8B-B14F-4D97-AF65-F5344CB8AC3E}">
        <p14:creationId xmlns:p14="http://schemas.microsoft.com/office/powerpoint/2010/main" val="310217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17</a:t>
            </a:fld>
            <a:endParaRPr lang="en-US" dirty="0"/>
          </a:p>
        </p:txBody>
      </p:sp>
    </p:spTree>
    <p:extLst>
      <p:ext uri="{BB962C8B-B14F-4D97-AF65-F5344CB8AC3E}">
        <p14:creationId xmlns:p14="http://schemas.microsoft.com/office/powerpoint/2010/main" val="271193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http://www.loc.gov/standards/mets/METSPrimer.pdf</a:t>
            </a:r>
          </a:p>
        </p:txBody>
      </p:sp>
      <p:sp>
        <p:nvSpPr>
          <p:cNvPr id="4" name="Slide Number Placeholder 3"/>
          <p:cNvSpPr>
            <a:spLocks noGrp="1"/>
          </p:cNvSpPr>
          <p:nvPr>
            <p:ph type="sldNum" sz="quarter" idx="5"/>
          </p:nvPr>
        </p:nvSpPr>
        <p:spPr/>
        <p:txBody>
          <a:bodyPr/>
          <a:lstStyle/>
          <a:p>
            <a:fld id="{7FFB0464-F52C-4F62-B2A8-C42021021BFD}" type="slidenum">
              <a:rPr lang="en-US" smtClean="0"/>
              <a:t>19</a:t>
            </a:fld>
            <a:endParaRPr lang="en-US" dirty="0"/>
          </a:p>
        </p:txBody>
      </p:sp>
    </p:spTree>
    <p:extLst>
      <p:ext uri="{BB962C8B-B14F-4D97-AF65-F5344CB8AC3E}">
        <p14:creationId xmlns:p14="http://schemas.microsoft.com/office/powerpoint/2010/main" val="27814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FB0464-F52C-4F62-B2A8-C42021021BFD}" type="slidenum">
              <a:rPr lang="en-US" smtClean="0"/>
              <a:t>26</a:t>
            </a:fld>
            <a:endParaRPr lang="en-US" dirty="0"/>
          </a:p>
        </p:txBody>
      </p:sp>
    </p:spTree>
    <p:extLst>
      <p:ext uri="{BB962C8B-B14F-4D97-AF65-F5344CB8AC3E}">
        <p14:creationId xmlns:p14="http://schemas.microsoft.com/office/powerpoint/2010/main" val="302525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11258794"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5412906" y="560762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Rectangle 9">
            <a:extLst>
              <a:ext uri="{FF2B5EF4-FFF2-40B4-BE49-F238E27FC236}">
                <a16:creationId xmlns:a16="http://schemas.microsoft.com/office/drawing/2014/main" id="{488C4557-5861-434B-BF64-7DFDBE655B62}"/>
              </a:ext>
            </a:extLst>
          </p:cNvPr>
          <p:cNvSpPr/>
          <p:nvPr userDrawn="1"/>
        </p:nvSpPr>
        <p:spPr>
          <a:xfrm>
            <a:off x="6096000" y="791904"/>
            <a:ext cx="5295960" cy="4873835"/>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4"/>
            <a:ext cx="5295960" cy="4873835"/>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4160520" y="471632"/>
            <a:ext cx="3413760"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4517486" cy="3695612"/>
          </a:xfrm>
          <a:solidFill>
            <a:schemeClr val="accent6"/>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hasCustomPrompt="1"/>
          </p:nvPr>
        </p:nvSpPr>
        <p:spPr>
          <a:xfrm>
            <a:off x="3763679" y="6199593"/>
            <a:ext cx="4664641" cy="471151"/>
          </a:xfrm>
        </p:spPr>
        <p:txBody>
          <a:bodyPr vert="horz" lIns="0" tIns="0" rIns="0" bIns="0" rtlCol="0">
            <a:noAutofit/>
          </a:bodyPr>
          <a:lstStyle>
            <a:lvl1pPr algn="ctr">
              <a:defRPr lang="en-US" sz="1800">
                <a:solidFill>
                  <a:schemeClr val="accent3">
                    <a:lumMod val="20000"/>
                    <a:lumOff val="80000"/>
                  </a:schemeClr>
                </a:solidFill>
                <a:latin typeface="+mj-lt"/>
                <a:ea typeface="+mn-ea"/>
                <a:cs typeface="+mn-cs"/>
              </a:defRPr>
            </a:lvl1pPr>
          </a:lstStyle>
          <a:p>
            <a:pPr marL="228600" lvl="0" indent="-228600" algn="ctr">
              <a:lnSpc>
                <a:spcPct val="100000"/>
              </a:lnSpc>
              <a:spcBef>
                <a:spcPts val="1000"/>
              </a:spcBef>
              <a:buFontTx/>
            </a:pPr>
            <a:r>
              <a:rPr lang="en-US" dirty="0"/>
              <a:t>TECHNICAL ENVIRONMENT</a:t>
            </a:r>
          </a:p>
        </p:txBody>
      </p:sp>
      <p:sp>
        <p:nvSpPr>
          <p:cNvPr id="13" name="Picture Placeholder 4">
            <a:extLst>
              <a:ext uri="{FF2B5EF4-FFF2-40B4-BE49-F238E27FC236}">
                <a16:creationId xmlns:a16="http://schemas.microsoft.com/office/drawing/2014/main" id="{C2C9AE8C-0B37-4C62-9047-14F11709B58B}"/>
              </a:ext>
            </a:extLst>
          </p:cNvPr>
          <p:cNvSpPr>
            <a:spLocks noGrp="1"/>
          </p:cNvSpPr>
          <p:nvPr>
            <p:ph type="pic" sz="quarter" idx="13" hasCustomPrompt="1"/>
          </p:nvPr>
        </p:nvSpPr>
        <p:spPr>
          <a:xfrm>
            <a:off x="6485237" y="1120228"/>
            <a:ext cx="4517486" cy="3695612"/>
          </a:xfrm>
          <a:solidFill>
            <a:schemeClr val="accent6"/>
          </a:solidFill>
        </p:spPr>
        <p:txBody>
          <a:bodyPr/>
          <a:lstStyle>
            <a:lvl1pPr algn="ctr">
              <a:buNone/>
              <a:defRPr>
                <a:solidFill>
                  <a:schemeClr val="accent5">
                    <a:lumMod val="90000"/>
                  </a:schemeClr>
                </a:solidFill>
                <a:latin typeface="+mn-lt"/>
              </a:defRPr>
            </a:lvl1pPr>
          </a:lstStyle>
          <a:p>
            <a:r>
              <a:rPr lang="en-US" dirty="0"/>
              <a:t>picture</a:t>
            </a:r>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userDrawn="1"/>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69422" y="525341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491816" y="5948816"/>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5.xml"/><Relationship Id="rId7" Type="http://schemas.openxmlformats.org/officeDocument/2006/relationships/slide" Target="slide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jpg"/><Relationship Id="rId5" Type="http://schemas.openxmlformats.org/officeDocument/2006/relationships/image" Target="../media/image13.jpg"/><Relationship Id="rId10" Type="http://schemas.openxmlformats.org/officeDocument/2006/relationships/image" Target="../media/image3.png"/><Relationship Id="rId4" Type="http://schemas.openxmlformats.org/officeDocument/2006/relationships/image" Target="../media/image12.jpg"/><Relationship Id="rId9" Type="http://schemas.openxmlformats.org/officeDocument/2006/relationships/hyperlink" Target="https://pixabay.com/en/location-tracker-map-position-1093169/"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hyperlink" Target="https://en.wikipedia.org/wiki/YouTube_Kids" TargetMode="External"/><Relationship Id="rId12" Type="http://schemas.openxmlformats.org/officeDocument/2006/relationships/hyperlink" Target="https://pixabay.com/en/location-tracker-map-position-1093169/"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11" Type="http://schemas.openxmlformats.org/officeDocument/2006/relationships/image" Target="../media/image11.png"/><Relationship Id="rId5" Type="http://schemas.openxmlformats.org/officeDocument/2006/relationships/image" Target="../media/image15.jpg"/><Relationship Id="rId10" Type="http://schemas.openxmlformats.org/officeDocument/2006/relationships/slide" Target="slide8.xml"/><Relationship Id="rId4" Type="http://schemas.openxmlformats.org/officeDocument/2006/relationships/notesSlide" Target="../notesSlides/notesSlide3.xml"/><Relationship Id="rId9" Type="http://schemas.openxmlformats.org/officeDocument/2006/relationships/hyperlink" Target="https://en.wikipedia.org/wiki/YouTube_Comedy_Week"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slideLayout" Target="../slideLayouts/slideLayout4.xml"/><Relationship Id="rId7" Type="http://schemas.openxmlformats.org/officeDocument/2006/relationships/hyperlink" Target="https://libguides.mst.edu/copyright" TargetMode="External"/><Relationship Id="rId12"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jpg"/><Relationship Id="rId11" Type="http://schemas.openxmlformats.org/officeDocument/2006/relationships/hyperlink" Target="https://pixabay.com/en/location-tracker-map-position-1093169/" TargetMode="External"/><Relationship Id="rId5" Type="http://schemas.openxmlformats.org/officeDocument/2006/relationships/hyperlink" Target="https://support.google.com/youtube/answer/7680188" TargetMode="External"/><Relationship Id="rId10" Type="http://schemas.openxmlformats.org/officeDocument/2006/relationships/image" Target="../media/image11.png"/><Relationship Id="rId4" Type="http://schemas.openxmlformats.org/officeDocument/2006/relationships/hyperlink" Target="https://support.google.com/youtube/answer/9783148?hl=en&amp;ref_topic=2778546" TargetMode="External"/><Relationship Id="rId9"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hyperlink" Target="https://pixabay.com/en/location-tracker-map-position-1093169/" TargetMode="External"/><Relationship Id="rId13" Type="http://schemas.openxmlformats.org/officeDocument/2006/relationships/hyperlink" Target="https://creativecommons.org/licenses/by-nc/3.0/" TargetMode="External"/><Relationship Id="rId3" Type="http://schemas.openxmlformats.org/officeDocument/2006/relationships/slideLayout" Target="../slideLayouts/slideLayout4.xml"/><Relationship Id="rId7" Type="http://schemas.openxmlformats.org/officeDocument/2006/relationships/image" Target="../media/image11.png"/><Relationship Id="rId12" Type="http://schemas.openxmlformats.org/officeDocument/2006/relationships/hyperlink" Target="https://libguides.mst.edu/copyright"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hyperlink" Target="https://www.thefader.com/2018/10/11/hillsong-church-worship-songs-music-industry" TargetMode="External"/><Relationship Id="rId10" Type="http://schemas.openxmlformats.org/officeDocument/2006/relationships/image" Target="../media/image20.png"/><Relationship Id="rId4" Type="http://schemas.openxmlformats.org/officeDocument/2006/relationships/notesSlide" Target="../notesSlides/notesSlide4.xml"/><Relationship Id="rId9" Type="http://schemas.openxmlformats.org/officeDocument/2006/relationships/image" Target="../media/image19.jpg"/><Relationship Id="rId1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hyperlink" Target="https://pixabay.com/en/map-treasure-pirate-309928/" TargetMode="External"/><Relationship Id="rId13" Type="http://schemas.openxmlformats.org/officeDocument/2006/relationships/hyperlink" Target="https://creativecommons.org/licenses/by/3.0/" TargetMode="External"/><Relationship Id="rId3" Type="http://schemas.openxmlformats.org/officeDocument/2006/relationships/slideLayout" Target="../slideLayouts/slideLayout4.xml"/><Relationship Id="rId7" Type="http://schemas.openxmlformats.org/officeDocument/2006/relationships/image" Target="../media/image7.png"/><Relationship Id="rId12" Type="http://schemas.openxmlformats.org/officeDocument/2006/relationships/slide" Target="slide1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slide" Target="slide6.xml"/><Relationship Id="rId11" Type="http://schemas.openxmlformats.org/officeDocument/2006/relationships/hyperlink" Target="https://pixabay.com/en/location-tracker-map-position-1093169/" TargetMode="External"/><Relationship Id="rId5" Type="http://schemas.openxmlformats.org/officeDocument/2006/relationships/hyperlink" Target="https://medium.com/the-data-experience/building-a-data-pipeline-from-scratch-32b712cfb1db" TargetMode="External"/><Relationship Id="rId10"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slide" Target="slide15.xm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3.xml"/><Relationship Id="rId7" Type="http://schemas.openxmlformats.org/officeDocument/2006/relationships/hyperlink" Target="https://pixabay.com/en/location-tracker-map-position-1093169/"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slide" Target="slide14.xml"/><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Layout" Target="../slideLayouts/slideLayout3.xml"/><Relationship Id="rId7" Type="http://schemas.openxmlformats.org/officeDocument/2006/relationships/hyperlink" Target="https://pixabay.com/en/location-tracker-map-position-1093169/"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slide" Target="slide14.xml"/><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pixabay.com/en/location-tracker-map-position-1093169/" TargetMode="External"/><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slide" Target="slide14.xml"/><Relationship Id="rId5" Type="http://schemas.openxmlformats.org/officeDocument/2006/relationships/image" Target="../media/image24.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Of_Dirt_and_Grace:_Live_from_the_Land" TargetMode="External"/><Relationship Id="rId3" Type="http://schemas.openxmlformats.org/officeDocument/2006/relationships/slideLayout" Target="../slideLayouts/slideLayout4.xml"/><Relationship Id="rId7" Type="http://schemas.openxmlformats.org/officeDocument/2006/relationships/image" Target="../media/image25.jp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pixabay.com/en/map-treasure-pirate-309928/" TargetMode="External"/><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slide" Target="slide6.xml"/><Relationship Id="rId9"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diagramQuickStyle" Target="../diagrams/quickStyle1.xml"/><Relationship Id="rId3" Type="http://schemas.openxmlformats.org/officeDocument/2006/relationships/slideLayout" Target="../slideLayouts/slideLayout4.xml"/><Relationship Id="rId7" Type="http://schemas.openxmlformats.org/officeDocument/2006/relationships/hyperlink" Target="https://pixabay.com/en/map-treasure-pirate-309928/" TargetMode="External"/><Relationship Id="rId12" Type="http://schemas.openxmlformats.org/officeDocument/2006/relationships/diagramLayout" Target="../diagrams/layout1.xml"/><Relationship Id="rId2" Type="http://schemas.openxmlformats.org/officeDocument/2006/relationships/audio" Target="../media/media18.m4a"/><Relationship Id="rId16" Type="http://schemas.openxmlformats.org/officeDocument/2006/relationships/image" Target="../media/image3.png"/><Relationship Id="rId1" Type="http://schemas.microsoft.com/office/2007/relationships/media" Target="../media/media18.m4a"/><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slide" Target="slide6.xml"/><Relationship Id="rId15" Type="http://schemas.microsoft.com/office/2007/relationships/diagramDrawing" Target="../diagrams/drawing1.xml"/><Relationship Id="rId10" Type="http://schemas.openxmlformats.org/officeDocument/2006/relationships/hyperlink" Target="https://creativecommons.org/licenses/by-sa/3.0/" TargetMode="External"/><Relationship Id="rId4" Type="http://schemas.openxmlformats.org/officeDocument/2006/relationships/notesSlide" Target="../notesSlides/notesSlide8.xml"/><Relationship Id="rId9" Type="http://schemas.openxmlformats.org/officeDocument/2006/relationships/hyperlink" Target="https://en.wikipedia.org/wiki/Of_Dirt_and_Grace:_Live_from_the_Land" TargetMode="External"/><Relationship Id="rId14"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hyperlink" Target="https://pixabay.com/en/map-treasure-pirate-309928/"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hyperlink" Target="https://pixabay.com/en/map-treasure-pirate-309928/"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pixabay.com/en/map-treasure-pirate-309928/" TargetMode="External"/><Relationship Id="rId5" Type="http://schemas.openxmlformats.org/officeDocument/2006/relationships/image" Target="../media/image7.png"/><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pixabay.com/en/map-treasure-pirate-309928/" TargetMode="Externa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pixabay.com/en/map-treasure-pirate-309928/"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4.m4a"/><Relationship Id="rId7" Type="http://schemas.openxmlformats.org/officeDocument/2006/relationships/hyperlink" Target="https://pixabay.com/en/map-treasure-pirate-309928/" TargetMode="External"/><Relationship Id="rId2" Type="http://schemas.microsoft.com/office/2007/relationships/media" Target="../media/media24.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hyperlink" Target="https://es.wikipedia.org/wiki/Hillsong_Church" TargetMode="External"/><Relationship Id="rId13" Type="http://schemas.openxmlformats.org/officeDocument/2006/relationships/hyperlink" Target="https://creativecommons.org/licenses/by-sa/3.0/" TargetMode="External"/><Relationship Id="rId18" Type="http://schemas.openxmlformats.org/officeDocument/2006/relationships/image" Target="../media/image33.png"/><Relationship Id="rId3" Type="http://schemas.openxmlformats.org/officeDocument/2006/relationships/slideLayout" Target="../slideLayouts/slideLayout6.xml"/><Relationship Id="rId7" Type="http://schemas.openxmlformats.org/officeDocument/2006/relationships/image" Target="../media/image30.png"/><Relationship Id="rId12" Type="http://schemas.openxmlformats.org/officeDocument/2006/relationships/hyperlink" Target="https://theconversation.com/musical-literacy-a-skill-of-some-note-s-48575" TargetMode="External"/><Relationship Id="rId17" Type="http://schemas.openxmlformats.org/officeDocument/2006/relationships/hyperlink" Target="https://pixabay.com/en/map-treasure-pirate-309928/" TargetMode="External"/><Relationship Id="rId2" Type="http://schemas.openxmlformats.org/officeDocument/2006/relationships/audio" Target="../media/media25.m4a"/><Relationship Id="rId16" Type="http://schemas.openxmlformats.org/officeDocument/2006/relationships/image" Target="../media/image7.png"/><Relationship Id="rId20" Type="http://schemas.openxmlformats.org/officeDocument/2006/relationships/image" Target="../media/image3.png"/><Relationship Id="rId1" Type="http://schemas.microsoft.com/office/2007/relationships/media" Target="../media/media25.m4a"/><Relationship Id="rId6" Type="http://schemas.openxmlformats.org/officeDocument/2006/relationships/hyperlink" Target="http://www.juku.it/en/big-data-lakes-too-many-ponds-thats-the-problem/" TargetMode="External"/><Relationship Id="rId11" Type="http://schemas.openxmlformats.org/officeDocument/2006/relationships/image" Target="../media/image32.jpg"/><Relationship Id="rId5" Type="http://schemas.openxmlformats.org/officeDocument/2006/relationships/image" Target="../media/image29.jpg"/><Relationship Id="rId15" Type="http://schemas.openxmlformats.org/officeDocument/2006/relationships/slide" Target="slide6.xml"/><Relationship Id="rId10" Type="http://schemas.openxmlformats.org/officeDocument/2006/relationships/hyperlink" Target="https://commons.wikimedia.org/wiki/File:YouTube_social_red_square_(2017).svg" TargetMode="External"/><Relationship Id="rId19" Type="http://schemas.openxmlformats.org/officeDocument/2006/relationships/hyperlink" Target="https://pixabay.com/en/van-bully-camping-car-funny-159722/" TargetMode="External"/><Relationship Id="rId4" Type="http://schemas.openxmlformats.org/officeDocument/2006/relationships/notesSlide" Target="../notesSlides/notesSlide9.xml"/><Relationship Id="rId9" Type="http://schemas.openxmlformats.org/officeDocument/2006/relationships/image" Target="../media/image31.png"/><Relationship Id="rId14" Type="http://schemas.openxmlformats.org/officeDocument/2006/relationships/hyperlink" Target="https://creativecommons.org/licenses/by-nd/3.0/"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hyperlink" Target="https://pixabay.com/de/daimler-mercedes-benz-auto-tuning-146887/"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pixabay.com/en/map-treasure-pirate-309928/"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hyperlink" Target="https://pixabay.com/en/map-treasure-pirate-309928/"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5.xml"/><Relationship Id="rId3" Type="http://schemas.openxmlformats.org/officeDocument/2006/relationships/slideLayout" Target="../slideLayouts/slideLayout1.xml"/><Relationship Id="rId7" Type="http://schemas.openxmlformats.org/officeDocument/2006/relationships/image" Target="../media/image9.png"/><Relationship Id="rId12" Type="http://schemas.openxmlformats.org/officeDocument/2006/relationships/slide" Target="slide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audio1.wav"/><Relationship Id="rId11" Type="http://schemas.openxmlformats.org/officeDocument/2006/relationships/slide" Target="slide2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image" Target="../media/image8.jpg"/><Relationship Id="rId9" Type="http://schemas.openxmlformats.org/officeDocument/2006/relationships/slide" Target="slide14.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hyperlink" Target="https://pixabay.com/en/map-treasure-pirate-309928/"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hyperlink" Target="https://researchleap.com/reinventing-personal-branding-building-personal-brand-content-youtube/" TargetMode="External"/><Relationship Id="rId13" Type="http://schemas.openxmlformats.org/officeDocument/2006/relationships/slide" Target="slide11.xml"/><Relationship Id="rId3" Type="http://schemas.openxmlformats.org/officeDocument/2006/relationships/slideLayout" Target="../slideLayouts/slideLayout4.xml"/><Relationship Id="rId7" Type="http://schemas.openxmlformats.org/officeDocument/2006/relationships/image" Target="../media/image10.jpg"/><Relationship Id="rId12" Type="http://schemas.openxmlformats.org/officeDocument/2006/relationships/slide" Target="slide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pixabay.com/en/map-treasure-pirate-309928/" TargetMode="External"/><Relationship Id="rId11" Type="http://schemas.openxmlformats.org/officeDocument/2006/relationships/hyperlink" Target="https://pixabay.com/en/location-tracker-map-position-1093169/" TargetMode="External"/><Relationship Id="rId5" Type="http://schemas.openxmlformats.org/officeDocument/2006/relationships/image" Target="../media/image7.pn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slide" Target="slide6.xml"/><Relationship Id="rId9" Type="http://schemas.openxmlformats.org/officeDocument/2006/relationships/slide" Target="slide9.xml"/><Relationship Id="rId1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5.xml"/><Relationship Id="rId7" Type="http://schemas.openxmlformats.org/officeDocument/2006/relationships/slide" Target="slide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jpg"/><Relationship Id="rId5" Type="http://schemas.openxmlformats.org/officeDocument/2006/relationships/image" Target="../media/image13.jpg"/><Relationship Id="rId10" Type="http://schemas.openxmlformats.org/officeDocument/2006/relationships/image" Target="../media/image3.png"/><Relationship Id="rId4" Type="http://schemas.openxmlformats.org/officeDocument/2006/relationships/image" Target="../media/image12.jpg"/><Relationship Id="rId9" Type="http://schemas.openxmlformats.org/officeDocument/2006/relationships/hyperlink" Target="https://pixabay.com/en/location-tracker-map-position-10931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14F615-2835-4F47-A118-29AF471C07B3}"/>
              </a:ext>
            </a:extLst>
          </p:cNvPr>
          <p:cNvSpPr>
            <a:spLocks noGrp="1"/>
          </p:cNvSpPr>
          <p:nvPr>
            <p:ph type="body" sz="quarter" idx="11"/>
          </p:nvPr>
        </p:nvSpPr>
        <p:spPr>
          <a:xfrm>
            <a:off x="5069841" y="4938614"/>
            <a:ext cx="5020108" cy="379110"/>
          </a:xfrm>
        </p:spPr>
        <p:txBody>
          <a:bodyPr/>
          <a:lstStyle/>
          <a:p>
            <a:r>
              <a:rPr lang="en-CA" dirty="0">
                <a:solidFill>
                  <a:schemeClr val="accent2"/>
                </a:solidFill>
              </a:rPr>
              <a:t>JAMIE LU | W0441213 | DECEMBER 2020</a:t>
            </a:r>
          </a:p>
        </p:txBody>
      </p:sp>
      <p:sp>
        <p:nvSpPr>
          <p:cNvPr id="5" name="Title 10">
            <a:extLst>
              <a:ext uri="{FF2B5EF4-FFF2-40B4-BE49-F238E27FC236}">
                <a16:creationId xmlns:a16="http://schemas.microsoft.com/office/drawing/2014/main" id="{69011C2E-B523-4F05-8A42-BBCEB01A7690}"/>
              </a:ext>
            </a:extLst>
          </p:cNvPr>
          <p:cNvSpPr txBox="1">
            <a:spLocks noGrp="1"/>
          </p:cNvSpPr>
          <p:nvPr>
            <p:ph type="title"/>
          </p:nvPr>
        </p:nvSpPr>
        <p:spPr>
          <a:xfrm>
            <a:off x="3454400" y="4559601"/>
            <a:ext cx="7451725" cy="28671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r>
              <a:rPr lang="en-CA" sz="2000" dirty="0">
                <a:solidFill>
                  <a:schemeClr val="accent2"/>
                </a:solidFill>
                <a:latin typeface="+mn-lt"/>
              </a:rPr>
              <a:t>A PROJECT FOR DBAS 3021 METADATA MANAGEMENT</a:t>
            </a:r>
          </a:p>
        </p:txBody>
      </p:sp>
      <p:pic>
        <p:nvPicPr>
          <p:cNvPr id="10" name="Audio 9">
            <a:hlinkClick r:id="" action="ppaction://media"/>
            <a:extLst>
              <a:ext uri="{FF2B5EF4-FFF2-40B4-BE49-F238E27FC236}">
                <a16:creationId xmlns:a16="http://schemas.microsoft.com/office/drawing/2014/main" id="{38EC3E5F-1DA0-4183-83A5-90E1370DD9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7940745"/>
      </p:ext>
    </p:extLst>
  </p:cSld>
  <p:clrMapOvr>
    <a:masterClrMapping/>
  </p:clrMapOvr>
  <mc:AlternateContent xmlns:mc="http://schemas.openxmlformats.org/markup-compatibility/2006">
    <mc:Choice xmlns:p14="http://schemas.microsoft.com/office/powerpoint/2010/main" Requires="p14">
      <p:transition spd="med" p14:dur="700" advTm="6816">
        <p:fade/>
      </p:transition>
    </mc:Choice>
    <mc:Fallback>
      <p:transition spd="med" advTm="6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139440" y="5730240"/>
            <a:ext cx="5943599" cy="712746"/>
          </a:xfrm>
        </p:spPr>
        <p:txBody>
          <a:bodyPr/>
          <a:lstStyle/>
          <a:p>
            <a:r>
              <a:rPr lang="en-US" sz="3400" dirty="0">
                <a:latin typeface="+mj-lt"/>
              </a:rPr>
              <a:t>TECHNICAL METADATA</a:t>
            </a:r>
          </a:p>
        </p:txBody>
      </p:sp>
      <p:pic>
        <p:nvPicPr>
          <p:cNvPr id="9" name="Picture Placeholder 8" descr="a van driving down a muddy road towards a mountain">
            <a:extLst>
              <a:ext uri="{FF2B5EF4-FFF2-40B4-BE49-F238E27FC236}">
                <a16:creationId xmlns:a16="http://schemas.microsoft.com/office/drawing/2014/main" id="{399D0BDA-E0CF-4569-B259-B0E26546E407}"/>
              </a:ext>
            </a:extLst>
          </p:cNvPr>
          <p:cNvPicPr>
            <a:picLocks noGrp="1" noChangeAspect="1"/>
          </p:cNvPicPr>
          <p:nvPr>
            <p:ph type="pic" sz="quarter" idx="10"/>
          </p:nvPr>
        </p:nvPicPr>
        <p:blipFill rotWithShape="1">
          <a:blip r:embed="rId4"/>
          <a:srcRect l="31464" t="133" r="13996" b="-133"/>
          <a:stretch/>
        </p:blipFill>
        <p:spPr>
          <a:xfrm>
            <a:off x="771525" y="947738"/>
            <a:ext cx="2927350" cy="3578225"/>
          </a:xfrm>
        </p:spPr>
      </p:pic>
      <p:pic>
        <p:nvPicPr>
          <p:cNvPr id="12" name="Picture Placeholder 11" descr="people hanging out of a van in front of mountains">
            <a:extLst>
              <a:ext uri="{FF2B5EF4-FFF2-40B4-BE49-F238E27FC236}">
                <a16:creationId xmlns:a16="http://schemas.microsoft.com/office/drawing/2014/main" id="{C2F03693-5054-450C-9164-D8DBD97178B0}"/>
              </a:ext>
            </a:extLst>
          </p:cNvPr>
          <p:cNvPicPr>
            <a:picLocks noGrp="1" noChangeAspect="1"/>
          </p:cNvPicPr>
          <p:nvPr>
            <p:ph type="pic" sz="quarter" idx="15"/>
          </p:nvPr>
        </p:nvPicPr>
        <p:blipFill rotWithShape="1">
          <a:blip r:embed="rId5"/>
          <a:srcRect l="1764" t="133" r="51134" b="-133"/>
          <a:stretch/>
        </p:blipFill>
        <p:spPr>
          <a:xfrm>
            <a:off x="4632325" y="947738"/>
            <a:ext cx="2927350" cy="3578225"/>
          </a:xfrm>
        </p:spPr>
      </p:pic>
      <p:pic>
        <p:nvPicPr>
          <p:cNvPr id="17" name="Picture Placeholder 16" descr="a person standing on a peak in front of a mountain">
            <a:extLst>
              <a:ext uri="{FF2B5EF4-FFF2-40B4-BE49-F238E27FC236}">
                <a16:creationId xmlns:a16="http://schemas.microsoft.com/office/drawing/2014/main" id="{0FFCF62A-4159-43B7-B987-727205669528}"/>
              </a:ext>
            </a:extLst>
          </p:cNvPr>
          <p:cNvPicPr>
            <a:picLocks noGrp="1" noChangeAspect="1"/>
          </p:cNvPicPr>
          <p:nvPr>
            <p:ph type="pic" sz="quarter" idx="16"/>
          </p:nvPr>
        </p:nvPicPr>
        <p:blipFill rotWithShape="1">
          <a:blip r:embed="rId6"/>
          <a:srcRect l="34966" t="-133" r="10414" b="133"/>
          <a:stretch/>
        </p:blipFill>
        <p:spPr>
          <a:xfrm>
            <a:off x="8493125" y="942975"/>
            <a:ext cx="2927350" cy="3578225"/>
          </a:xfrm>
        </p:spPr>
      </p:pic>
      <p:sp>
        <p:nvSpPr>
          <p:cNvPr id="2" name="TextBox 1">
            <a:extLst>
              <a:ext uri="{FF2B5EF4-FFF2-40B4-BE49-F238E27FC236}">
                <a16:creationId xmlns:a16="http://schemas.microsoft.com/office/drawing/2014/main" id="{DBE9EBFC-C15B-400D-85B2-B31D87AAD618}"/>
              </a:ext>
            </a:extLst>
          </p:cNvPr>
          <p:cNvSpPr txBox="1"/>
          <p:nvPr/>
        </p:nvSpPr>
        <p:spPr>
          <a:xfrm>
            <a:off x="1122680" y="1085482"/>
            <a:ext cx="2225040" cy="3293209"/>
          </a:xfrm>
          <a:prstGeom prst="rect">
            <a:avLst/>
          </a:prstGeom>
          <a:solidFill>
            <a:schemeClr val="accent5"/>
          </a:solidFill>
        </p:spPr>
        <p:txBody>
          <a:bodyPr wrap="square" rtlCol="0">
            <a:spAutoFit/>
          </a:bodyPr>
          <a:lstStyle/>
          <a:p>
            <a:r>
              <a:rPr lang="en-CA" sz="1600" dirty="0"/>
              <a:t>854*480@24 / 854x480@24</a:t>
            </a:r>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p:txBody>
      </p:sp>
      <p:sp>
        <p:nvSpPr>
          <p:cNvPr id="7" name="TextBox 6">
            <a:extLst>
              <a:ext uri="{FF2B5EF4-FFF2-40B4-BE49-F238E27FC236}">
                <a16:creationId xmlns:a16="http://schemas.microsoft.com/office/drawing/2014/main" id="{F793C055-E475-49CB-87D4-871001A22854}"/>
              </a:ext>
            </a:extLst>
          </p:cNvPr>
          <p:cNvSpPr txBox="1"/>
          <p:nvPr/>
        </p:nvSpPr>
        <p:spPr>
          <a:xfrm>
            <a:off x="4983480" y="1085481"/>
            <a:ext cx="2225040" cy="3293209"/>
          </a:xfrm>
          <a:prstGeom prst="rect">
            <a:avLst/>
          </a:prstGeom>
          <a:solidFill>
            <a:schemeClr val="accent5"/>
          </a:solidFill>
        </p:spPr>
        <p:txBody>
          <a:bodyPr wrap="square" rtlCol="0">
            <a:spAutoFit/>
          </a:bodyPr>
          <a:lstStyle/>
          <a:p>
            <a:r>
              <a:rPr lang="en-CA" sz="1600" dirty="0"/>
              <a:t>av01.0.04M.08 (397) / opus (251)</a:t>
            </a:r>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p:txBody>
      </p:sp>
      <p:sp>
        <p:nvSpPr>
          <p:cNvPr id="11" name="Rectangle 10">
            <a:extLst>
              <a:ext uri="{FF2B5EF4-FFF2-40B4-BE49-F238E27FC236}">
                <a16:creationId xmlns:a16="http://schemas.microsoft.com/office/drawing/2014/main" id="{EA5191C2-0F38-46CB-BB06-D257F3764A4E}"/>
              </a:ext>
            </a:extLst>
          </p:cNvPr>
          <p:cNvSpPr/>
          <p:nvPr/>
        </p:nvSpPr>
        <p:spPr>
          <a:xfrm>
            <a:off x="4632325" y="4525963"/>
            <a:ext cx="2927350" cy="769441"/>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rPr>
              <a:t>Codecs</a:t>
            </a:r>
          </a:p>
        </p:txBody>
      </p:sp>
      <p:sp>
        <p:nvSpPr>
          <p:cNvPr id="13" name="TextBox 12">
            <a:extLst>
              <a:ext uri="{FF2B5EF4-FFF2-40B4-BE49-F238E27FC236}">
                <a16:creationId xmlns:a16="http://schemas.microsoft.com/office/drawing/2014/main" id="{C0F664B8-0412-4EE3-9525-1723A5B21725}"/>
              </a:ext>
            </a:extLst>
          </p:cNvPr>
          <p:cNvSpPr txBox="1"/>
          <p:nvPr/>
        </p:nvSpPr>
        <p:spPr>
          <a:xfrm>
            <a:off x="8844280" y="1085481"/>
            <a:ext cx="2225040" cy="3293209"/>
          </a:xfrm>
          <a:prstGeom prst="rect">
            <a:avLst/>
          </a:prstGeom>
          <a:solidFill>
            <a:schemeClr val="accent5"/>
          </a:solidFill>
        </p:spPr>
        <p:txBody>
          <a:bodyPr wrap="square" rtlCol="0">
            <a:spAutoFit/>
          </a:bodyPr>
          <a:lstStyle/>
          <a:p>
            <a:r>
              <a:rPr lang="en-CA" sz="1600" dirty="0"/>
              <a:t>bt709 / bt709</a:t>
            </a:r>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p:txBody>
      </p:sp>
      <p:sp>
        <p:nvSpPr>
          <p:cNvPr id="14" name="Rectangle 13">
            <a:extLst>
              <a:ext uri="{FF2B5EF4-FFF2-40B4-BE49-F238E27FC236}">
                <a16:creationId xmlns:a16="http://schemas.microsoft.com/office/drawing/2014/main" id="{58893F3E-9112-4F22-BC9F-012A2F1808D3}"/>
              </a:ext>
            </a:extLst>
          </p:cNvPr>
          <p:cNvSpPr/>
          <p:nvPr/>
        </p:nvSpPr>
        <p:spPr>
          <a:xfrm>
            <a:off x="8493125" y="4541469"/>
            <a:ext cx="2927350" cy="769441"/>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rPr>
              <a:t>Color</a:t>
            </a:r>
          </a:p>
        </p:txBody>
      </p:sp>
      <p:sp>
        <p:nvSpPr>
          <p:cNvPr id="15" name="Rectangle 14">
            <a:extLst>
              <a:ext uri="{FF2B5EF4-FFF2-40B4-BE49-F238E27FC236}">
                <a16:creationId xmlns:a16="http://schemas.microsoft.com/office/drawing/2014/main" id="{54D8AFD5-4A95-4904-B260-027CE4482559}"/>
              </a:ext>
            </a:extLst>
          </p:cNvPr>
          <p:cNvSpPr/>
          <p:nvPr/>
        </p:nvSpPr>
        <p:spPr>
          <a:xfrm>
            <a:off x="771525" y="4576078"/>
            <a:ext cx="2927350"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latin typeface="The Hand Black" panose="03070902030502020204" pitchFamily="66" charset="0"/>
              </a:rPr>
              <a:t>Current / Optimal Res</a:t>
            </a:r>
            <a:endParaRPr lang="en-US" sz="40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endParaRPr>
          </a:p>
        </p:txBody>
      </p:sp>
      <p:pic>
        <p:nvPicPr>
          <p:cNvPr id="18" name="Picture 17" descr="Icon&#10;&#10;Description automatically generated">
            <a:hlinkClick r:id="rId7" action="ppaction://hlinksldjump"/>
            <a:extLst>
              <a:ext uri="{FF2B5EF4-FFF2-40B4-BE49-F238E27FC236}">
                <a16:creationId xmlns:a16="http://schemas.microsoft.com/office/drawing/2014/main" id="{022CA6C0-404A-4C1C-A828-9989F3FE3D0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14960" y="5730240"/>
            <a:ext cx="675644" cy="929917"/>
          </a:xfrm>
          <a:prstGeom prst="rect">
            <a:avLst/>
          </a:prstGeom>
        </p:spPr>
      </p:pic>
      <p:pic>
        <p:nvPicPr>
          <p:cNvPr id="8" name="Audio 7">
            <a:hlinkClick r:id="" action="ppaction://media"/>
            <a:extLst>
              <a:ext uri="{FF2B5EF4-FFF2-40B4-BE49-F238E27FC236}">
                <a16:creationId xmlns:a16="http://schemas.microsoft.com/office/drawing/2014/main" id="{4EDF277E-03A1-49AB-87BC-05C569684FD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19636438"/>
      </p:ext>
    </p:extLst>
  </p:cSld>
  <p:clrMapOvr>
    <a:masterClrMapping/>
  </p:clrMapOvr>
  <p:transition spd="slow" advTm="419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1CFA63-8C84-43B1-8079-EAE6BFB943F7}"/>
              </a:ext>
            </a:extLst>
          </p:cNvPr>
          <p:cNvSpPr/>
          <p:nvPr/>
        </p:nvSpPr>
        <p:spPr>
          <a:xfrm>
            <a:off x="3870960" y="4815839"/>
            <a:ext cx="3627120" cy="8420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a:xfrm>
            <a:off x="3763679" y="4945617"/>
            <a:ext cx="4664641" cy="471151"/>
          </a:xfrm>
        </p:spPr>
        <p:txBody>
          <a:bodyPr/>
          <a:lstStyle/>
          <a:p>
            <a:r>
              <a:rPr lang="en-US" sz="5400" dirty="0">
                <a:solidFill>
                  <a:srgbClr val="446777"/>
                </a:solidFill>
                <a:latin typeface="The Hand Black" panose="03070902030502020204" pitchFamily="66" charset="0"/>
              </a:rPr>
              <a:t>DIGITAL PROVENANCE</a:t>
            </a:r>
          </a:p>
        </p:txBody>
      </p:sp>
      <p:pic>
        <p:nvPicPr>
          <p:cNvPr id="5" name="Picture Placeholder 4" descr="Diagram&#10;&#10;Description automatically generated">
            <a:extLst>
              <a:ext uri="{FF2B5EF4-FFF2-40B4-BE49-F238E27FC236}">
                <a16:creationId xmlns:a16="http://schemas.microsoft.com/office/drawing/2014/main" id="{32E63F62-0FD4-4E53-A152-C2CECBAC915E}"/>
              </a:ext>
            </a:extLst>
          </p:cNvPr>
          <p:cNvPicPr>
            <a:picLocks noGrp="1" noChangeAspect="1"/>
          </p:cNvPicPr>
          <p:nvPr>
            <p:ph type="pic" sz="quarter" idx="12"/>
          </p:nvPr>
        </p:nvPicPr>
        <p:blipFill rotWithShape="1">
          <a:blip r:embed="rId5"/>
          <a:srcRect l="90" r="-156"/>
          <a:stretch/>
        </p:blipFill>
        <p:spPr>
          <a:xfrm>
            <a:off x="984154" y="1120228"/>
            <a:ext cx="9790526" cy="3695612"/>
          </a:xfrm>
        </p:spPr>
      </p:pic>
      <p:pic>
        <p:nvPicPr>
          <p:cNvPr id="7" name="Picture 6" descr="A picture containing icon&#10;&#10;Description automatically generated">
            <a:extLst>
              <a:ext uri="{FF2B5EF4-FFF2-40B4-BE49-F238E27FC236}">
                <a16:creationId xmlns:a16="http://schemas.microsoft.com/office/drawing/2014/main" id="{7D28B6A5-69CE-4F94-8988-50F7D2DE59C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552516" y="4503836"/>
            <a:ext cx="778394" cy="629850"/>
          </a:xfrm>
          <a:prstGeom prst="rect">
            <a:avLst/>
          </a:prstGeom>
        </p:spPr>
      </p:pic>
      <p:pic>
        <p:nvPicPr>
          <p:cNvPr id="12" name="Picture 11" descr="Logo&#10;&#10;Description automatically generated">
            <a:extLst>
              <a:ext uri="{FF2B5EF4-FFF2-40B4-BE49-F238E27FC236}">
                <a16:creationId xmlns:a16="http://schemas.microsoft.com/office/drawing/2014/main" id="{C238D282-7446-40E3-963B-8CEF0AA276E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rot="20571506">
            <a:off x="9025030" y="4374944"/>
            <a:ext cx="2099500" cy="881790"/>
          </a:xfrm>
          <a:prstGeom prst="rect">
            <a:avLst/>
          </a:prstGeom>
        </p:spPr>
      </p:pic>
      <p:pic>
        <p:nvPicPr>
          <p:cNvPr id="16" name="Picture 15" descr="Icon&#10;&#10;Description automatically generated">
            <a:hlinkClick r:id="rId10" action="ppaction://hlinksldjump"/>
            <a:extLst>
              <a:ext uri="{FF2B5EF4-FFF2-40B4-BE49-F238E27FC236}">
                <a16:creationId xmlns:a16="http://schemas.microsoft.com/office/drawing/2014/main" id="{1F3AEE57-BB58-4389-9D32-E59B062CB693}"/>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14956" y="5730240"/>
            <a:ext cx="675644" cy="929917"/>
          </a:xfrm>
          <a:prstGeom prst="rect">
            <a:avLst/>
          </a:prstGeom>
        </p:spPr>
      </p:pic>
      <p:pic>
        <p:nvPicPr>
          <p:cNvPr id="30" name="Audio 29">
            <a:hlinkClick r:id="" action="ppaction://media"/>
            <a:extLst>
              <a:ext uri="{FF2B5EF4-FFF2-40B4-BE49-F238E27FC236}">
                <a16:creationId xmlns:a16="http://schemas.microsoft.com/office/drawing/2014/main" id="{36298D8F-BD64-430E-B894-5F78274C3D1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0511419"/>
      </p:ext>
    </p:extLst>
  </p:cSld>
  <p:clrMapOvr>
    <a:masterClrMapping/>
  </p:clrMapOvr>
  <mc:AlternateContent xmlns:mc="http://schemas.openxmlformats.org/markup-compatibility/2006">
    <mc:Choice xmlns:p14="http://schemas.microsoft.com/office/powerpoint/2010/main" Requires="p14">
      <p:transition spd="slow" p14:dur="800" advTm="35536">
        <p:circle/>
      </p:transition>
    </mc:Choice>
    <mc:Fallback>
      <p:transition spd="slow" advTm="3553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758947"/>
            <a:ext cx="6044177" cy="2898653"/>
          </a:xfrm>
        </p:spPr>
        <p:txBody>
          <a:bodyPr/>
          <a:lstStyle/>
          <a:p>
            <a:pPr algn="l"/>
            <a:r>
              <a:rPr lang="en-US" dirty="0"/>
              <a:t>COPYRIGHT:	© 2012 Hillsong Music Publishing </a:t>
            </a:r>
            <a:br>
              <a:rPr lang="en-US" dirty="0"/>
            </a:br>
            <a:r>
              <a:rPr lang="en-US" dirty="0"/>
              <a:t>LICENSEE:		YOUTUBE</a:t>
            </a:r>
            <a:br>
              <a:rPr lang="en-US" dirty="0"/>
            </a:br>
            <a:r>
              <a:rPr lang="en-US" dirty="0"/>
              <a:t>LICENSOR:	Hillsong (on behalf of Hillsong Music and 			Resources LLC); </a:t>
            </a:r>
            <a:r>
              <a:rPr lang="en-US" dirty="0" err="1"/>
              <a:t>Canzion</a:t>
            </a:r>
            <a:r>
              <a:rPr lang="en-US" dirty="0"/>
              <a:t> Group (Publishing), 		</a:t>
            </a:r>
            <a:r>
              <a:rPr lang="en-US" dirty="0" err="1"/>
              <a:t>Adorando</a:t>
            </a:r>
            <a:r>
              <a:rPr lang="en-US" dirty="0"/>
              <a:t> Publishing, ASCAP, CMRRA, Capitol 		CMG Publishing, UMPI, and 17 Music Rights 		Societies</a:t>
            </a:r>
            <a:br>
              <a:rPr lang="en-US" dirty="0"/>
            </a:br>
            <a:br>
              <a:rPr lang="en-US" dirty="0"/>
            </a:br>
            <a:r>
              <a:rPr lang="en-US" dirty="0">
                <a:hlinkClick r:id="rId4"/>
              </a:rPr>
              <a:t>FAIR USE </a:t>
            </a:r>
            <a:r>
              <a:rPr lang="en-US" dirty="0"/>
              <a:t>– use without need of permission</a:t>
            </a:r>
            <a:br>
              <a:rPr lang="en-US" dirty="0"/>
            </a:br>
            <a:r>
              <a:rPr lang="en-US" dirty="0"/>
              <a:t>Factors:</a:t>
            </a:r>
            <a:br>
              <a:rPr lang="en-US" dirty="0"/>
            </a:br>
            <a:r>
              <a:rPr lang="en-US" dirty="0"/>
              <a:t>1) Purpose and character of use</a:t>
            </a:r>
            <a:br>
              <a:rPr lang="en-US" dirty="0"/>
            </a:br>
            <a:r>
              <a:rPr lang="en-US" dirty="0"/>
              <a:t>2) Nature of copyrighted work</a:t>
            </a:r>
            <a:br>
              <a:rPr lang="en-US" dirty="0"/>
            </a:br>
            <a:r>
              <a:rPr lang="en-US" dirty="0"/>
              <a:t>3) Amount and substantiality of the portion used in relation to the entirety of the copyrighted work</a:t>
            </a:r>
            <a:br>
              <a:rPr lang="en-US" dirty="0"/>
            </a:br>
            <a:r>
              <a:rPr lang="en-US" dirty="0"/>
              <a:t>4) Effect of the use upon the potential market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r>
              <a:rPr lang="en-US" b="1" dirty="0">
                <a:hlinkClick r:id="rId5"/>
              </a:rPr>
              <a:t>MORE INFORMATION ON YOUTUBE LICENSING</a:t>
            </a:r>
            <a:endParaRPr lang="en-US" b="1" dirty="0"/>
          </a:p>
        </p:txBody>
      </p:sp>
      <p:pic>
        <p:nvPicPr>
          <p:cNvPr id="12" name="Picture Placeholder 11" descr="A picture containing clipart&#10;&#10;Description automatically generated">
            <a:extLst>
              <a:ext uri="{FF2B5EF4-FFF2-40B4-BE49-F238E27FC236}">
                <a16:creationId xmlns:a16="http://schemas.microsoft.com/office/drawing/2014/main" id="{E504C9A6-659E-41E4-9315-0F1D9FDC8E6F}"/>
              </a:ext>
            </a:extLst>
          </p:cNvPr>
          <p:cNvPicPr>
            <a:picLocks noGrp="1" noChangeAspect="1"/>
          </p:cNvPicPr>
          <p:nvPr>
            <p:ph type="pic" sz="quarter" idx="12"/>
          </p:nvPr>
        </p:nvPicPr>
        <p:blipFill rotWithShape="1">
          <a:blip r:embed="rId6">
            <a:clrChange>
              <a:clrFrom>
                <a:srgbClr val="FFFFFF"/>
              </a:clrFrom>
              <a:clrTo>
                <a:srgbClr val="FFFFFF">
                  <a:alpha val="0"/>
                </a:srgbClr>
              </a:clrTo>
            </a:clrChange>
            <a:extLst>
              <a:ext uri="{837473B0-CC2E-450A-ABE3-18F120FF3D39}">
                <a1611:picAttrSrcUrl xmlns:a1611="http://schemas.microsoft.com/office/drawing/2016/11/main" r:id="rId7"/>
              </a:ext>
            </a:extLst>
          </a:blip>
          <a:srcRect l="1" r="-1"/>
          <a:stretch/>
        </p:blipFill>
        <p:spPr>
          <a:xfrm>
            <a:off x="1184904" y="1164507"/>
            <a:ext cx="3992160" cy="4284881"/>
          </a:xfrm>
        </p:spPr>
      </p:pic>
      <p:sp>
        <p:nvSpPr>
          <p:cNvPr id="5" name="Title 2">
            <a:extLst>
              <a:ext uri="{FF2B5EF4-FFF2-40B4-BE49-F238E27FC236}">
                <a16:creationId xmlns:a16="http://schemas.microsoft.com/office/drawing/2014/main" id="{467A668B-FED5-4432-A2FC-54FD0BF594BF}"/>
              </a:ext>
            </a:extLst>
          </p:cNvPr>
          <p:cNvSpPr txBox="1">
            <a:spLocks/>
          </p:cNvSpPr>
          <p:nvPr/>
        </p:nvSpPr>
        <p:spPr>
          <a:xfrm>
            <a:off x="7399169" y="4704057"/>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RIGHTS/ACCESS TO METADATA</a:t>
            </a:r>
          </a:p>
        </p:txBody>
      </p:sp>
      <p:sp>
        <p:nvSpPr>
          <p:cNvPr id="13" name="TextBox 12">
            <a:extLst>
              <a:ext uri="{FF2B5EF4-FFF2-40B4-BE49-F238E27FC236}">
                <a16:creationId xmlns:a16="http://schemas.microsoft.com/office/drawing/2014/main" id="{9981B3EE-9232-4134-A67D-9CF97DC1CFBA}"/>
              </a:ext>
            </a:extLst>
          </p:cNvPr>
          <p:cNvSpPr txBox="1"/>
          <p:nvPr/>
        </p:nvSpPr>
        <p:spPr>
          <a:xfrm>
            <a:off x="1184904" y="5449388"/>
            <a:ext cx="3992160" cy="230832"/>
          </a:xfrm>
          <a:prstGeom prst="rect">
            <a:avLst/>
          </a:prstGeom>
          <a:noFill/>
        </p:spPr>
        <p:txBody>
          <a:bodyPr wrap="square" rtlCol="0">
            <a:spAutoFit/>
          </a:bodyPr>
          <a:lstStyle/>
          <a:p>
            <a:r>
              <a:rPr lang="en-CA" sz="900" dirty="0">
                <a:hlinkClick r:id="rId7" tooltip="https://libguides.mst.edu/copyright"/>
              </a:rPr>
              <a:t>This Photo</a:t>
            </a:r>
            <a:r>
              <a:rPr lang="en-CA" sz="900" dirty="0"/>
              <a:t> by Unknown Author is licensed under </a:t>
            </a:r>
            <a:r>
              <a:rPr lang="en-CA" sz="900" dirty="0">
                <a:hlinkClick r:id="rId8" tooltip="https://creativecommons.org/licenses/by-nc/3.0/"/>
              </a:rPr>
              <a:t>CC BY-NC</a:t>
            </a:r>
            <a:endParaRPr lang="en-CA" sz="900" dirty="0"/>
          </a:p>
        </p:txBody>
      </p:sp>
      <p:pic>
        <p:nvPicPr>
          <p:cNvPr id="14" name="Picture 13" descr="Icon&#10;&#10;Description automatically generated">
            <a:hlinkClick r:id="rId9" action="ppaction://hlinksldjump"/>
            <a:extLst>
              <a:ext uri="{FF2B5EF4-FFF2-40B4-BE49-F238E27FC236}">
                <a16:creationId xmlns:a16="http://schemas.microsoft.com/office/drawing/2014/main" id="{B0DF69E8-9110-45FC-9F99-17FA0AAFF1E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14956" y="5730240"/>
            <a:ext cx="675644" cy="929917"/>
          </a:xfrm>
          <a:prstGeom prst="rect">
            <a:avLst/>
          </a:prstGeom>
        </p:spPr>
      </p:pic>
      <p:pic>
        <p:nvPicPr>
          <p:cNvPr id="20" name="Audio 19">
            <a:hlinkClick r:id="" action="ppaction://media"/>
            <a:extLst>
              <a:ext uri="{FF2B5EF4-FFF2-40B4-BE49-F238E27FC236}">
                <a16:creationId xmlns:a16="http://schemas.microsoft.com/office/drawing/2014/main" id="{4F299CD8-64E4-442B-A944-F53BA91584A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7140414"/>
      </p:ext>
    </p:extLst>
  </p:cSld>
  <p:clrMapOvr>
    <a:masterClrMapping/>
  </p:clrMapOvr>
  <mc:AlternateContent xmlns:mc="http://schemas.openxmlformats.org/markup-compatibility/2006">
    <mc:Choice xmlns:p14="http://schemas.microsoft.com/office/powerpoint/2010/main" Requires="p14">
      <p:transition spd="slow" p14:dur="800" advTm="49892">
        <p:circle/>
      </p:transition>
    </mc:Choice>
    <mc:Fallback>
      <p:transition spd="slow" advTm="4989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758947"/>
            <a:ext cx="6044177" cy="2898653"/>
          </a:xfrm>
        </p:spPr>
        <p:txBody>
          <a:bodyPr/>
          <a:lstStyle/>
          <a:p>
            <a:pPr algn="l"/>
            <a:r>
              <a:rPr lang="en-US" dirty="0"/>
              <a:t>ROYALTIES</a:t>
            </a:r>
            <a:br>
              <a:rPr lang="en-US" dirty="0"/>
            </a:br>
            <a:r>
              <a:rPr lang="en-US" dirty="0"/>
              <a:t>Every song has a mechanical  (music and lyrics) and performance royalty. The mechanical royalty is given to the songwriter, while the performance royalty is given to the Hillsong church. Song performers’ profit for the performance of a song depends on the church, if they leave the church, they may stop getting paid even while it is still generating revenue.</a:t>
            </a:r>
            <a:br>
              <a:rPr lang="en-US" dirty="0"/>
            </a:br>
            <a:br>
              <a:rPr lang="en-US" dirty="0"/>
            </a:br>
            <a:r>
              <a:rPr lang="en-US" dirty="0"/>
              <a:t>FREE USE</a:t>
            </a:r>
            <a:br>
              <a:rPr lang="en-US" dirty="0"/>
            </a:br>
            <a:r>
              <a:rPr lang="en-US" dirty="0"/>
              <a:t>Any church or place of worship has permission to play or perform a song by Hillsong United as an act of worship.</a:t>
            </a:r>
            <a:br>
              <a:rPr lang="en-US" dirty="0"/>
            </a:br>
            <a:br>
              <a:rPr lang="en-US" dirty="0"/>
            </a:br>
            <a:br>
              <a:rPr lang="en-US" dirty="0"/>
            </a:br>
            <a:br>
              <a:rPr lang="en-US" dirty="0"/>
            </a:br>
            <a:r>
              <a:rPr lang="en-US" dirty="0">
                <a:hlinkClick r:id="rId5"/>
              </a:rPr>
              <a:t>More information at the source.</a:t>
            </a:r>
            <a:endParaRPr lang="en-US" dirty="0"/>
          </a:p>
        </p:txBody>
      </p:sp>
      <p:sp>
        <p:nvSpPr>
          <p:cNvPr id="5" name="Title 2">
            <a:extLst>
              <a:ext uri="{FF2B5EF4-FFF2-40B4-BE49-F238E27FC236}">
                <a16:creationId xmlns:a16="http://schemas.microsoft.com/office/drawing/2014/main" id="{467A668B-FED5-4432-A2FC-54FD0BF594BF}"/>
              </a:ext>
            </a:extLst>
          </p:cNvPr>
          <p:cNvSpPr txBox="1">
            <a:spLocks/>
          </p:cNvSpPr>
          <p:nvPr/>
        </p:nvSpPr>
        <p:spPr>
          <a:xfrm>
            <a:off x="7375950" y="4618850"/>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RIGHTS/ACCESS TO METADATA</a:t>
            </a:r>
          </a:p>
        </p:txBody>
      </p:sp>
      <p:pic>
        <p:nvPicPr>
          <p:cNvPr id="14" name="Picture 13" descr="Icon&#10;&#10;Description automatically generated">
            <a:hlinkClick r:id="rId6" action="ppaction://hlinksldjump"/>
            <a:extLst>
              <a:ext uri="{FF2B5EF4-FFF2-40B4-BE49-F238E27FC236}">
                <a16:creationId xmlns:a16="http://schemas.microsoft.com/office/drawing/2014/main" id="{B0DF69E8-9110-45FC-9F99-17FA0AAFF1E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14956" y="5730240"/>
            <a:ext cx="675644" cy="929917"/>
          </a:xfrm>
          <a:prstGeom prst="rect">
            <a:avLst/>
          </a:prstGeom>
        </p:spPr>
      </p:pic>
      <p:pic>
        <p:nvPicPr>
          <p:cNvPr id="6" name="Picture Placeholder 5" descr="Logo, icon&#10;&#10;Description automatically generated">
            <a:extLst>
              <a:ext uri="{FF2B5EF4-FFF2-40B4-BE49-F238E27FC236}">
                <a16:creationId xmlns:a16="http://schemas.microsoft.com/office/drawing/2014/main" id="{D2D5ABF2-8B36-4EA8-BA1E-3C512A153C17}"/>
              </a:ext>
            </a:extLst>
          </p:cNvPr>
          <p:cNvPicPr>
            <a:picLocks noGrp="1" noChangeAspect="1"/>
          </p:cNvPicPr>
          <p:nvPr>
            <p:ph type="pic" sz="quarter" idx="12"/>
          </p:nvPr>
        </p:nvPicPr>
        <p:blipFill>
          <a:blip r:embed="rId9"/>
          <a:srcRect l="3409" r="3409"/>
          <a:stretch>
            <a:fillRect/>
          </a:stretch>
        </p:blipFill>
        <p:spPr/>
      </p:pic>
      <p:pic>
        <p:nvPicPr>
          <p:cNvPr id="1026" name="Picture 2">
            <a:extLst>
              <a:ext uri="{FF2B5EF4-FFF2-40B4-BE49-F238E27FC236}">
                <a16:creationId xmlns:a16="http://schemas.microsoft.com/office/drawing/2014/main" id="{B19CF3F5-BAF3-49FF-BBC6-6E282BC22B94}"/>
              </a:ext>
            </a:extLst>
          </p:cNvPr>
          <p:cNvPicPr>
            <a:picLocks noChangeAspect="1" noChangeArrowheads="1"/>
          </p:cNvPicPr>
          <p:nvPr/>
        </p:nvPicPr>
        <p:blipFill rotWithShape="1">
          <a:blip r:embed="rId10">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l="23382"/>
          <a:stretch/>
        </p:blipFill>
        <p:spPr bwMode="auto">
          <a:xfrm>
            <a:off x="1291584" y="5209977"/>
            <a:ext cx="4118616" cy="11728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DB11220-718F-4278-A927-9C0EBF636B56}"/>
              </a:ext>
            </a:extLst>
          </p:cNvPr>
          <p:cNvSpPr txBox="1"/>
          <p:nvPr/>
        </p:nvSpPr>
        <p:spPr>
          <a:xfrm>
            <a:off x="1097280" y="6382815"/>
            <a:ext cx="3992160" cy="230832"/>
          </a:xfrm>
          <a:prstGeom prst="rect">
            <a:avLst/>
          </a:prstGeom>
          <a:noFill/>
        </p:spPr>
        <p:txBody>
          <a:bodyPr wrap="square" rtlCol="0">
            <a:spAutoFit/>
          </a:bodyPr>
          <a:lstStyle/>
          <a:p>
            <a:r>
              <a:rPr lang="en-CA" sz="900" dirty="0">
                <a:hlinkClick r:id="rId12" tooltip="https://libguides.mst.edu/copyright"/>
              </a:rPr>
              <a:t>This Photo</a:t>
            </a:r>
            <a:r>
              <a:rPr lang="en-CA" sz="900" dirty="0"/>
              <a:t> by Unknown Author is licensed under </a:t>
            </a:r>
            <a:r>
              <a:rPr lang="en-CA" sz="900" dirty="0">
                <a:hlinkClick r:id="rId13" tooltip="https://creativecommons.org/licenses/by-nc/3.0/"/>
              </a:rPr>
              <a:t>CC BY-NC</a:t>
            </a:r>
            <a:endParaRPr lang="en-CA" sz="900" dirty="0"/>
          </a:p>
        </p:txBody>
      </p:sp>
      <p:pic>
        <p:nvPicPr>
          <p:cNvPr id="23" name="Audio 22">
            <a:hlinkClick r:id="" action="ppaction://media"/>
            <a:extLst>
              <a:ext uri="{FF2B5EF4-FFF2-40B4-BE49-F238E27FC236}">
                <a16:creationId xmlns:a16="http://schemas.microsoft.com/office/drawing/2014/main" id="{E241C0B2-4AD6-41DB-80D8-635593BB762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49095956"/>
      </p:ext>
    </p:extLst>
  </p:cSld>
  <p:clrMapOvr>
    <a:masterClrMapping/>
  </p:clrMapOvr>
  <p:transition spd="slow" advTm="3877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758947"/>
            <a:ext cx="6044177" cy="3223773"/>
          </a:xfrm>
        </p:spPr>
        <p:txBody>
          <a:bodyPr/>
          <a:lstStyle/>
          <a:p>
            <a:pPr algn="l"/>
            <a:r>
              <a:rPr lang="en-US" dirty="0"/>
              <a:t>PROVENANCE		who has had custody of the data</a:t>
            </a:r>
            <a:br>
              <a:rPr lang="en-US" dirty="0"/>
            </a:br>
            <a:br>
              <a:rPr lang="en-US" dirty="0"/>
            </a:br>
            <a:r>
              <a:rPr lang="en-US" dirty="0"/>
              <a:t>AUTHENTICITY:		is the data what it appears to be?</a:t>
            </a:r>
            <a:br>
              <a:rPr lang="en-US" dirty="0"/>
            </a:br>
            <a:r>
              <a:rPr lang="en-US" dirty="0"/>
              <a:t>			</a:t>
            </a:r>
            <a:r>
              <a:rPr lang="en-US" b="1" dirty="0"/>
              <a:t>- YES. THE DATA  APPEARS TO BE A 			MUSIC VIDEO FOR THE SONG, 				OCEANS (WHERE FEET MAY FAIL) BY 			HILLSONG UNITED, AND IT IS THAT.</a:t>
            </a:r>
            <a:br>
              <a:rPr lang="en-US" dirty="0"/>
            </a:br>
            <a:br>
              <a:rPr lang="en-US" dirty="0"/>
            </a:br>
            <a:r>
              <a:rPr lang="en-US" dirty="0"/>
              <a:t>PRESERVATION ACTIVITY:	Copyright terms have been 				established.</a:t>
            </a:r>
            <a:br>
              <a:rPr lang="en-US" dirty="0"/>
            </a:br>
            <a:br>
              <a:rPr lang="en-US" dirty="0"/>
            </a:br>
            <a:r>
              <a:rPr lang="en-US" dirty="0"/>
              <a:t>TECHNICAL ENVIRONMENT:	What is needed to render and use it?</a:t>
            </a:r>
            <a:br>
              <a:rPr lang="en-US" dirty="0"/>
            </a:br>
            <a:br>
              <a:rPr lang="en-US" dirty="0"/>
            </a:br>
            <a:r>
              <a:rPr lang="en-US" dirty="0"/>
              <a:t>RIGHTS MANAGEMENT:	check </a:t>
            </a:r>
            <a:r>
              <a:rPr lang="en-US" b="1" dirty="0"/>
              <a:t>RIGHTS AND ACCESS TO 				METADATA SLIDES</a:t>
            </a:r>
            <a:endParaRPr lang="en-US" dirty="0"/>
          </a:p>
        </p:txBody>
      </p:sp>
      <p:pic>
        <p:nvPicPr>
          <p:cNvPr id="4" name="Picture Placeholder 3" descr="A picture containing text, blackboard, graffiti&#10;&#10;Description automatically generated">
            <a:extLst>
              <a:ext uri="{FF2B5EF4-FFF2-40B4-BE49-F238E27FC236}">
                <a16:creationId xmlns:a16="http://schemas.microsoft.com/office/drawing/2014/main" id="{02A1BC0E-D454-466D-8A9D-653FCD8B8283}"/>
              </a:ext>
            </a:extLst>
          </p:cNvPr>
          <p:cNvPicPr>
            <a:picLocks noGrp="1" noChangeAspect="1"/>
          </p:cNvPicPr>
          <p:nvPr>
            <p:ph type="pic" sz="quarter" idx="12"/>
          </p:nvPr>
        </p:nvPicPr>
        <p:blipFill>
          <a:blip r:embed="rId4">
            <a:extLst>
              <a:ext uri="{837473B0-CC2E-450A-ABE3-18F120FF3D39}">
                <a1611:picAttrSrcUrl xmlns:a1611="http://schemas.microsoft.com/office/drawing/2016/11/main" r:id="rId5"/>
              </a:ext>
            </a:extLst>
          </a:blip>
          <a:srcRect l="23792" r="23792"/>
          <a:stretch>
            <a:fillRect/>
          </a:stretch>
        </p:blipFill>
        <p:spPr/>
      </p:pic>
      <p:sp>
        <p:nvSpPr>
          <p:cNvPr id="5" name="Title 2">
            <a:extLst>
              <a:ext uri="{FF2B5EF4-FFF2-40B4-BE49-F238E27FC236}">
                <a16:creationId xmlns:a16="http://schemas.microsoft.com/office/drawing/2014/main" id="{467A668B-FED5-4432-A2FC-54FD0BF594BF}"/>
              </a:ext>
            </a:extLst>
          </p:cNvPr>
          <p:cNvSpPr txBox="1">
            <a:spLocks/>
          </p:cNvSpPr>
          <p:nvPr/>
        </p:nvSpPr>
        <p:spPr>
          <a:xfrm>
            <a:off x="7399169" y="4704057"/>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PRESERVATION METADATA</a:t>
            </a:r>
          </a:p>
        </p:txBody>
      </p:sp>
      <p:pic>
        <p:nvPicPr>
          <p:cNvPr id="10" name="Picture 9" descr="A picture containing text&#10;&#10;Description automatically generated">
            <a:hlinkClick r:id="rId6" action="ppaction://hlinksldjump"/>
            <a:extLst>
              <a:ext uri="{FF2B5EF4-FFF2-40B4-BE49-F238E27FC236}">
                <a16:creationId xmlns:a16="http://schemas.microsoft.com/office/drawing/2014/main" id="{BDC743D0-5539-49ED-9C78-3137B0D9B39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72720" y="5567522"/>
            <a:ext cx="1270000" cy="1099343"/>
          </a:xfrm>
          <a:prstGeom prst="rect">
            <a:avLst/>
          </a:prstGeom>
        </p:spPr>
      </p:pic>
      <p:pic>
        <p:nvPicPr>
          <p:cNvPr id="6" name="Picture 5" descr="Icon&#10;&#10;Description automatically generated">
            <a:hlinkClick r:id="rId9" action="ppaction://hlinksldjump"/>
            <a:extLst>
              <a:ext uri="{FF2B5EF4-FFF2-40B4-BE49-F238E27FC236}">
                <a16:creationId xmlns:a16="http://schemas.microsoft.com/office/drawing/2014/main" id="{8A1D13A9-D9B9-453F-AE82-4C4663FCE4B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563019" y="580240"/>
            <a:ext cx="259684" cy="357414"/>
          </a:xfrm>
          <a:prstGeom prst="rect">
            <a:avLst/>
          </a:prstGeom>
        </p:spPr>
      </p:pic>
      <p:pic>
        <p:nvPicPr>
          <p:cNvPr id="7" name="Picture 6" descr="Icon&#10;&#10;Description automatically generated">
            <a:hlinkClick r:id="rId12" action="ppaction://hlinksldjump"/>
            <a:extLst>
              <a:ext uri="{FF2B5EF4-FFF2-40B4-BE49-F238E27FC236}">
                <a16:creationId xmlns:a16="http://schemas.microsoft.com/office/drawing/2014/main" id="{87A7ADFA-CC50-45C3-B876-F357A56ABEA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579282" y="3071586"/>
            <a:ext cx="259684" cy="357414"/>
          </a:xfrm>
          <a:prstGeom prst="rect">
            <a:avLst/>
          </a:prstGeom>
        </p:spPr>
      </p:pic>
      <p:sp>
        <p:nvSpPr>
          <p:cNvPr id="9" name="TextBox 8">
            <a:extLst>
              <a:ext uri="{FF2B5EF4-FFF2-40B4-BE49-F238E27FC236}">
                <a16:creationId xmlns:a16="http://schemas.microsoft.com/office/drawing/2014/main" id="{520C5F6A-460C-477D-B920-7631C97BD10C}"/>
              </a:ext>
            </a:extLst>
          </p:cNvPr>
          <p:cNvSpPr txBox="1"/>
          <p:nvPr/>
        </p:nvSpPr>
        <p:spPr>
          <a:xfrm>
            <a:off x="1184904" y="5449388"/>
            <a:ext cx="3992160" cy="230832"/>
          </a:xfrm>
          <a:prstGeom prst="rect">
            <a:avLst/>
          </a:prstGeom>
          <a:noFill/>
        </p:spPr>
        <p:txBody>
          <a:bodyPr wrap="square" rtlCol="0">
            <a:spAutoFit/>
          </a:bodyPr>
          <a:lstStyle/>
          <a:p>
            <a:r>
              <a:rPr lang="en-CA" sz="900">
                <a:hlinkClick r:id="rId5" tooltip="https://medium.com/the-data-experience/building-a-data-pipeline-from-scratch-32b712cfb1db"/>
              </a:rPr>
              <a:t>This Photo</a:t>
            </a:r>
            <a:r>
              <a:rPr lang="en-CA" sz="900"/>
              <a:t> by Unknown Author is licensed under </a:t>
            </a:r>
            <a:r>
              <a:rPr lang="en-CA" sz="900">
                <a:hlinkClick r:id="rId13" tooltip="https://creativecommons.org/licenses/by/3.0/"/>
              </a:rPr>
              <a:t>CC BY</a:t>
            </a:r>
            <a:endParaRPr lang="en-CA" sz="900"/>
          </a:p>
        </p:txBody>
      </p:sp>
      <p:pic>
        <p:nvPicPr>
          <p:cNvPr id="26" name="Audio 25">
            <a:hlinkClick r:id="" action="ppaction://media"/>
            <a:extLst>
              <a:ext uri="{FF2B5EF4-FFF2-40B4-BE49-F238E27FC236}">
                <a16:creationId xmlns:a16="http://schemas.microsoft.com/office/drawing/2014/main" id="{CBF19CF3-77E3-4DF0-B9CB-42EFDFE9131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66999818"/>
      </p:ext>
    </p:extLst>
  </p:cSld>
  <p:clrMapOvr>
    <a:masterClrMapping/>
  </p:clrMapOvr>
  <mc:AlternateContent xmlns:mc="http://schemas.openxmlformats.org/markup-compatibility/2006">
    <mc:Choice xmlns:p14="http://schemas.microsoft.com/office/powerpoint/2010/main" Requires="p14">
      <p:transition spd="slow" p14:dur="800" advTm="29225">
        <p:circle/>
      </p:transition>
    </mc:Choice>
    <mc:Fallback>
      <p:transition spd="slow" advTm="29225">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82F475-0175-4636-AF82-FDBF5EEA207D}"/>
              </a:ext>
            </a:extLst>
          </p:cNvPr>
          <p:cNvSpPr/>
          <p:nvPr/>
        </p:nvSpPr>
        <p:spPr>
          <a:xfrm>
            <a:off x="3870960" y="4815839"/>
            <a:ext cx="3627120" cy="832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a:xfrm>
            <a:off x="3763679" y="4995879"/>
            <a:ext cx="4664641" cy="421073"/>
          </a:xfrm>
        </p:spPr>
        <p:txBody>
          <a:bodyPr/>
          <a:lstStyle/>
          <a:p>
            <a:r>
              <a:rPr lang="en-US" sz="5400" dirty="0">
                <a:solidFill>
                  <a:srgbClr val="446777"/>
                </a:solidFill>
                <a:latin typeface="The Hand Black" panose="03070902030502020204" pitchFamily="66" charset="0"/>
              </a:rPr>
              <a:t>PROVENANCE</a:t>
            </a:r>
          </a:p>
        </p:txBody>
      </p:sp>
      <p:pic>
        <p:nvPicPr>
          <p:cNvPr id="16" name="Picture 15" descr="Icon&#10;&#10;Description automatically generated">
            <a:hlinkClick r:id="rId5" action="ppaction://hlinksldjump"/>
            <a:extLst>
              <a:ext uri="{FF2B5EF4-FFF2-40B4-BE49-F238E27FC236}">
                <a16:creationId xmlns:a16="http://schemas.microsoft.com/office/drawing/2014/main" id="{1F3AEE57-BB58-4389-9D32-E59B062CB6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14956" y="5730240"/>
            <a:ext cx="675644" cy="929917"/>
          </a:xfrm>
          <a:prstGeom prst="rect">
            <a:avLst/>
          </a:prstGeom>
        </p:spPr>
      </p:pic>
      <p:pic>
        <p:nvPicPr>
          <p:cNvPr id="6" name="Picture Placeholder 5" descr="Diagram&#10;&#10;Description automatically generated">
            <a:extLst>
              <a:ext uri="{FF2B5EF4-FFF2-40B4-BE49-F238E27FC236}">
                <a16:creationId xmlns:a16="http://schemas.microsoft.com/office/drawing/2014/main" id="{6B53EA89-2405-4E4F-92FC-0964101099DB}"/>
              </a:ext>
            </a:extLst>
          </p:cNvPr>
          <p:cNvPicPr>
            <a:picLocks noGrp="1" noChangeAspect="1"/>
          </p:cNvPicPr>
          <p:nvPr>
            <p:ph type="pic" sz="quarter" idx="12"/>
          </p:nvPr>
        </p:nvPicPr>
        <p:blipFill rotWithShape="1">
          <a:blip r:embed="rId8"/>
          <a:srcRect l="-66" r="-2"/>
          <a:stretch/>
        </p:blipFill>
        <p:spPr>
          <a:xfrm>
            <a:off x="984154" y="1120228"/>
            <a:ext cx="9790526" cy="3695612"/>
          </a:xfrm>
        </p:spPr>
      </p:pic>
      <p:pic>
        <p:nvPicPr>
          <p:cNvPr id="5" name="Audio 4">
            <a:hlinkClick r:id="" action="ppaction://media"/>
            <a:extLst>
              <a:ext uri="{FF2B5EF4-FFF2-40B4-BE49-F238E27FC236}">
                <a16:creationId xmlns:a16="http://schemas.microsoft.com/office/drawing/2014/main" id="{830E470C-37BA-430E-B603-2452A55560E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82596520"/>
      </p:ext>
    </p:extLst>
  </p:cSld>
  <p:clrMapOvr>
    <a:masterClrMapping/>
  </p:clrMapOvr>
  <mc:AlternateContent xmlns:mc="http://schemas.openxmlformats.org/markup-compatibility/2006">
    <mc:Choice xmlns:p14="http://schemas.microsoft.com/office/powerpoint/2010/main" Requires="p14">
      <p:transition spd="slow" p14:dur="800" advTm="16686">
        <p:circle/>
      </p:transition>
    </mc:Choice>
    <mc:Fallback>
      <p:transition spd="slow" advTm="1668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82F475-0175-4636-AF82-FDBF5EEA207D}"/>
              </a:ext>
            </a:extLst>
          </p:cNvPr>
          <p:cNvSpPr/>
          <p:nvPr/>
        </p:nvSpPr>
        <p:spPr>
          <a:xfrm>
            <a:off x="3870960" y="4815839"/>
            <a:ext cx="3627120" cy="832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a:xfrm>
            <a:off x="3763679" y="4995879"/>
            <a:ext cx="4664641" cy="421073"/>
          </a:xfrm>
        </p:spPr>
        <p:txBody>
          <a:bodyPr/>
          <a:lstStyle/>
          <a:p>
            <a:r>
              <a:rPr lang="en-US" sz="5400" dirty="0">
                <a:solidFill>
                  <a:srgbClr val="446777"/>
                </a:solidFill>
                <a:latin typeface="The Hand Black" panose="03070902030502020204" pitchFamily="66" charset="0"/>
              </a:rPr>
              <a:t>ORGANIZATIONAL CHART</a:t>
            </a:r>
          </a:p>
        </p:txBody>
      </p:sp>
      <p:pic>
        <p:nvPicPr>
          <p:cNvPr id="16" name="Picture 15" descr="Icon&#10;&#10;Description automatically generated">
            <a:hlinkClick r:id="rId5" action="ppaction://hlinksldjump"/>
            <a:extLst>
              <a:ext uri="{FF2B5EF4-FFF2-40B4-BE49-F238E27FC236}">
                <a16:creationId xmlns:a16="http://schemas.microsoft.com/office/drawing/2014/main" id="{1F3AEE57-BB58-4389-9D32-E59B062CB6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14956" y="5730240"/>
            <a:ext cx="675644" cy="929917"/>
          </a:xfrm>
          <a:prstGeom prst="rect">
            <a:avLst/>
          </a:prstGeom>
        </p:spPr>
      </p:pic>
      <p:pic>
        <p:nvPicPr>
          <p:cNvPr id="5" name="Picture 4" descr="Diagram&#10;&#10;Description automatically generated">
            <a:extLst>
              <a:ext uri="{FF2B5EF4-FFF2-40B4-BE49-F238E27FC236}">
                <a16:creationId xmlns:a16="http://schemas.microsoft.com/office/drawing/2014/main" id="{25DEAD73-36B2-45B0-8756-19239B5DB2B7}"/>
              </a:ext>
            </a:extLst>
          </p:cNvPr>
          <p:cNvPicPr>
            <a:picLocks noChangeAspect="1"/>
          </p:cNvPicPr>
          <p:nvPr/>
        </p:nvPicPr>
        <p:blipFill>
          <a:blip r:embed="rId8"/>
          <a:stretch>
            <a:fillRect/>
          </a:stretch>
        </p:blipFill>
        <p:spPr>
          <a:xfrm>
            <a:off x="1134319" y="1025928"/>
            <a:ext cx="9711159" cy="3969952"/>
          </a:xfrm>
          <a:prstGeom prst="rect">
            <a:avLst/>
          </a:prstGeom>
        </p:spPr>
      </p:pic>
      <p:pic>
        <p:nvPicPr>
          <p:cNvPr id="15" name="Audio 14">
            <a:hlinkClick r:id="" action="ppaction://media"/>
            <a:extLst>
              <a:ext uri="{FF2B5EF4-FFF2-40B4-BE49-F238E27FC236}">
                <a16:creationId xmlns:a16="http://schemas.microsoft.com/office/drawing/2014/main" id="{E7C7CC86-D331-40FE-9133-688934AD572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13618961"/>
      </p:ext>
    </p:extLst>
  </p:cSld>
  <p:clrMapOvr>
    <a:masterClrMapping/>
  </p:clrMapOvr>
  <p:transition spd="slow" advTm="906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4DC5A-3296-4C96-A772-4EE747594FD8}"/>
              </a:ext>
            </a:extLst>
          </p:cNvPr>
          <p:cNvSpPr>
            <a:spLocks noGrp="1"/>
          </p:cNvSpPr>
          <p:nvPr>
            <p:ph type="title"/>
          </p:nvPr>
        </p:nvSpPr>
        <p:spPr/>
        <p:txBody>
          <a:bodyPr/>
          <a:lstStyle/>
          <a:p>
            <a:endParaRPr lang="en-CA"/>
          </a:p>
        </p:txBody>
      </p:sp>
      <p:pic>
        <p:nvPicPr>
          <p:cNvPr id="6" name="Picture 5">
            <a:extLst>
              <a:ext uri="{FF2B5EF4-FFF2-40B4-BE49-F238E27FC236}">
                <a16:creationId xmlns:a16="http://schemas.microsoft.com/office/drawing/2014/main" id="{4FCF9C3C-6E2D-4E59-8F61-2EC1602C7E5C}"/>
              </a:ext>
            </a:extLst>
          </p:cNvPr>
          <p:cNvPicPr>
            <a:picLocks noChangeAspect="1"/>
          </p:cNvPicPr>
          <p:nvPr/>
        </p:nvPicPr>
        <p:blipFill>
          <a:blip r:embed="rId5"/>
          <a:stretch>
            <a:fillRect/>
          </a:stretch>
        </p:blipFill>
        <p:spPr>
          <a:xfrm>
            <a:off x="6470708" y="1121344"/>
            <a:ext cx="4523624" cy="3694496"/>
          </a:xfrm>
          <a:prstGeom prst="rect">
            <a:avLst/>
          </a:prstGeom>
        </p:spPr>
      </p:pic>
      <p:sp>
        <p:nvSpPr>
          <p:cNvPr id="7" name="Rectangle 6">
            <a:extLst>
              <a:ext uri="{FF2B5EF4-FFF2-40B4-BE49-F238E27FC236}">
                <a16:creationId xmlns:a16="http://schemas.microsoft.com/office/drawing/2014/main" id="{CAF6E216-11DA-4B73-8A93-9EB2EA1FCBCD}"/>
              </a:ext>
            </a:extLst>
          </p:cNvPr>
          <p:cNvSpPr/>
          <p:nvPr/>
        </p:nvSpPr>
        <p:spPr>
          <a:xfrm>
            <a:off x="7268845" y="4815840"/>
            <a:ext cx="2927350" cy="769441"/>
          </a:xfrm>
          <a:prstGeom prst="rect">
            <a:avLst/>
          </a:prstGeom>
          <a:noFill/>
        </p:spPr>
        <p:txBody>
          <a:bodyPr wrap="square" lIns="91440" tIns="45720" rIns="91440" bIns="45720">
            <a:spAutoFit/>
          </a:bodyPr>
          <a:lstStyle/>
          <a:p>
            <a:pPr algn="ctr"/>
            <a:r>
              <a:rPr lang="en-US" sz="4400" b="1" cap="none" spc="0" dirty="0">
                <a:ln w="22225">
                  <a:solidFill>
                    <a:srgbClr val="446777"/>
                  </a:solidFill>
                  <a:prstDash val="solid"/>
                </a:ln>
                <a:solidFill>
                  <a:schemeClr val="accent6"/>
                </a:solidFill>
                <a:effectLst/>
                <a:latin typeface="The Hand Black" panose="03070902030502020204" pitchFamily="66" charset="0"/>
              </a:rPr>
              <a:t>Supported File Types</a:t>
            </a:r>
          </a:p>
        </p:txBody>
      </p:sp>
      <p:sp>
        <p:nvSpPr>
          <p:cNvPr id="8" name="Rectangle 7">
            <a:extLst>
              <a:ext uri="{FF2B5EF4-FFF2-40B4-BE49-F238E27FC236}">
                <a16:creationId xmlns:a16="http://schemas.microsoft.com/office/drawing/2014/main" id="{5FB8081A-6EA6-42E4-B666-3DA2FD2D336C}"/>
              </a:ext>
            </a:extLst>
          </p:cNvPr>
          <p:cNvSpPr/>
          <p:nvPr/>
        </p:nvSpPr>
        <p:spPr>
          <a:xfrm>
            <a:off x="1636371" y="4873079"/>
            <a:ext cx="3265218" cy="769441"/>
          </a:xfrm>
          <a:prstGeom prst="rect">
            <a:avLst/>
          </a:prstGeom>
          <a:noFill/>
        </p:spPr>
        <p:txBody>
          <a:bodyPr wrap="square" lIns="91440" tIns="45720" rIns="91440" bIns="45720">
            <a:spAutoFit/>
          </a:bodyPr>
          <a:lstStyle/>
          <a:p>
            <a:pPr algn="ctr"/>
            <a:r>
              <a:rPr lang="en-US" sz="4400" b="1" dirty="0">
                <a:ln w="22225">
                  <a:solidFill>
                    <a:srgbClr val="446777"/>
                  </a:solidFill>
                  <a:prstDash val="solid"/>
                </a:ln>
                <a:solidFill>
                  <a:schemeClr val="accent6"/>
                </a:solidFill>
                <a:latin typeface="The Hand Black" panose="03070902030502020204" pitchFamily="66" charset="0"/>
              </a:rPr>
              <a:t>Rendering and Codecs</a:t>
            </a:r>
            <a:endParaRPr lang="en-US" sz="4400" b="1" cap="none" spc="0" dirty="0">
              <a:ln w="22225">
                <a:solidFill>
                  <a:srgbClr val="446777"/>
                </a:solidFill>
                <a:prstDash val="solid"/>
              </a:ln>
              <a:solidFill>
                <a:schemeClr val="accent6"/>
              </a:solidFill>
              <a:effectLst/>
              <a:latin typeface="The Hand Black" panose="03070902030502020204" pitchFamily="66" charset="0"/>
            </a:endParaRPr>
          </a:p>
        </p:txBody>
      </p:sp>
      <p:pic>
        <p:nvPicPr>
          <p:cNvPr id="9" name="Picture 8">
            <a:extLst>
              <a:ext uri="{FF2B5EF4-FFF2-40B4-BE49-F238E27FC236}">
                <a16:creationId xmlns:a16="http://schemas.microsoft.com/office/drawing/2014/main" id="{F95AFCAC-72C4-4FE9-B48C-10036695815E}"/>
              </a:ext>
            </a:extLst>
          </p:cNvPr>
          <p:cNvPicPr>
            <a:picLocks noChangeAspect="1"/>
          </p:cNvPicPr>
          <p:nvPr/>
        </p:nvPicPr>
        <p:blipFill>
          <a:blip r:embed="rId5"/>
          <a:stretch>
            <a:fillRect/>
          </a:stretch>
        </p:blipFill>
        <p:spPr>
          <a:xfrm>
            <a:off x="981085" y="1121344"/>
            <a:ext cx="4523624" cy="3694496"/>
          </a:xfrm>
          <a:prstGeom prst="rect">
            <a:avLst/>
          </a:prstGeom>
          <a:solidFill>
            <a:schemeClr val="accent6"/>
          </a:solidFill>
        </p:spPr>
      </p:pic>
      <p:sp>
        <p:nvSpPr>
          <p:cNvPr id="10" name="Rectangle 9">
            <a:extLst>
              <a:ext uri="{FF2B5EF4-FFF2-40B4-BE49-F238E27FC236}">
                <a16:creationId xmlns:a16="http://schemas.microsoft.com/office/drawing/2014/main" id="{23DA4875-7838-4A8A-9FE0-F084EA8F0F24}"/>
              </a:ext>
            </a:extLst>
          </p:cNvPr>
          <p:cNvSpPr/>
          <p:nvPr/>
        </p:nvSpPr>
        <p:spPr>
          <a:xfrm>
            <a:off x="975360" y="1121344"/>
            <a:ext cx="4523624" cy="36944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4284B7A-0080-400A-A0CD-476E1CADA299}"/>
              </a:ext>
            </a:extLst>
          </p:cNvPr>
          <p:cNvSpPr/>
          <p:nvPr/>
        </p:nvSpPr>
        <p:spPr>
          <a:xfrm>
            <a:off x="6470708" y="1121344"/>
            <a:ext cx="4523624" cy="36944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F473FC6D-1C3C-4948-8821-5CE8246DDA13}"/>
              </a:ext>
            </a:extLst>
          </p:cNvPr>
          <p:cNvSpPr txBox="1"/>
          <p:nvPr/>
        </p:nvSpPr>
        <p:spPr>
          <a:xfrm>
            <a:off x="1402080" y="1600200"/>
            <a:ext cx="3642360" cy="1754326"/>
          </a:xfrm>
          <a:prstGeom prst="rect">
            <a:avLst/>
          </a:prstGeom>
          <a:noFill/>
        </p:spPr>
        <p:txBody>
          <a:bodyPr wrap="square" rtlCol="0">
            <a:spAutoFit/>
          </a:bodyPr>
          <a:lstStyle/>
          <a:p>
            <a:r>
              <a:rPr lang="en-CA" dirty="0"/>
              <a:t>Video and Audio Codecs (H.264, VP8, VP9, </a:t>
            </a:r>
            <a:r>
              <a:rPr lang="en-CA" dirty="0" err="1"/>
              <a:t>etc</a:t>
            </a:r>
            <a:r>
              <a:rPr lang="en-CA" dirty="0"/>
              <a:t>)</a:t>
            </a:r>
          </a:p>
          <a:p>
            <a:endParaRPr lang="en-CA" dirty="0"/>
          </a:p>
          <a:p>
            <a:r>
              <a:rPr lang="en-CA" dirty="0"/>
              <a:t>3D Rendering</a:t>
            </a:r>
          </a:p>
          <a:p>
            <a:r>
              <a:rPr lang="en-CA" dirty="0"/>
              <a:t>Web page rendering</a:t>
            </a:r>
          </a:p>
          <a:p>
            <a:r>
              <a:rPr lang="en-CA" dirty="0"/>
              <a:t>Video Rendering </a:t>
            </a:r>
          </a:p>
        </p:txBody>
      </p:sp>
      <p:sp>
        <p:nvSpPr>
          <p:cNvPr id="13" name="TextBox 12">
            <a:extLst>
              <a:ext uri="{FF2B5EF4-FFF2-40B4-BE49-F238E27FC236}">
                <a16:creationId xmlns:a16="http://schemas.microsoft.com/office/drawing/2014/main" id="{E4E78795-C0C0-4787-A34F-5679D426B45A}"/>
              </a:ext>
            </a:extLst>
          </p:cNvPr>
          <p:cNvSpPr txBox="1"/>
          <p:nvPr/>
        </p:nvSpPr>
        <p:spPr>
          <a:xfrm>
            <a:off x="6911340" y="1600200"/>
            <a:ext cx="3642360" cy="3693319"/>
          </a:xfrm>
          <a:prstGeom prst="rect">
            <a:avLst/>
          </a:prstGeom>
          <a:noFill/>
        </p:spPr>
        <p:txBody>
          <a:bodyPr wrap="square" numCol="2" rtlCol="0">
            <a:spAutoFit/>
          </a:bodyPr>
          <a:lstStyle/>
          <a:p>
            <a:r>
              <a:rPr lang="en-CA" dirty="0"/>
              <a:t>.MOV</a:t>
            </a:r>
          </a:p>
          <a:p>
            <a:r>
              <a:rPr lang="en-CA" dirty="0"/>
              <a:t>.MPEG4</a:t>
            </a:r>
          </a:p>
          <a:p>
            <a:r>
              <a:rPr lang="en-CA" dirty="0"/>
              <a:t>.MP4</a:t>
            </a:r>
          </a:p>
          <a:p>
            <a:r>
              <a:rPr lang="en-CA" dirty="0"/>
              <a:t>.AVI</a:t>
            </a:r>
          </a:p>
          <a:p>
            <a:r>
              <a:rPr lang="en-CA" dirty="0"/>
              <a:t>.WMV</a:t>
            </a:r>
          </a:p>
          <a:p>
            <a:r>
              <a:rPr lang="en-CA" dirty="0"/>
              <a:t>.MPEGPS</a:t>
            </a:r>
          </a:p>
          <a:p>
            <a:r>
              <a:rPr lang="en-CA" dirty="0"/>
              <a:t>.FLV</a:t>
            </a:r>
          </a:p>
          <a:p>
            <a:endParaRPr lang="en-CA" dirty="0"/>
          </a:p>
          <a:p>
            <a:endParaRPr lang="en-CA" dirty="0"/>
          </a:p>
          <a:p>
            <a:endParaRPr lang="en-CA" dirty="0"/>
          </a:p>
          <a:p>
            <a:endParaRPr lang="en-CA" dirty="0"/>
          </a:p>
          <a:p>
            <a:endParaRPr lang="en-CA" dirty="0"/>
          </a:p>
          <a:p>
            <a:endParaRPr lang="en-CA" dirty="0"/>
          </a:p>
          <a:p>
            <a:r>
              <a:rPr lang="en-CA" dirty="0"/>
              <a:t>3GPP</a:t>
            </a:r>
          </a:p>
          <a:p>
            <a:r>
              <a:rPr lang="en-CA" dirty="0" err="1"/>
              <a:t>WebM</a:t>
            </a:r>
            <a:endParaRPr lang="en-CA" dirty="0"/>
          </a:p>
          <a:p>
            <a:r>
              <a:rPr lang="en-CA" dirty="0" err="1"/>
              <a:t>DNxHR</a:t>
            </a:r>
            <a:endParaRPr lang="en-CA" dirty="0"/>
          </a:p>
          <a:p>
            <a:r>
              <a:rPr lang="en-CA" dirty="0" err="1"/>
              <a:t>ProRes</a:t>
            </a:r>
            <a:endParaRPr lang="en-CA" dirty="0"/>
          </a:p>
          <a:p>
            <a:r>
              <a:rPr lang="en-CA" dirty="0" err="1"/>
              <a:t>CineForm</a:t>
            </a:r>
            <a:endParaRPr lang="en-CA" dirty="0"/>
          </a:p>
          <a:p>
            <a:r>
              <a:rPr lang="en-CA" dirty="0"/>
              <a:t>HEVC (h265)</a:t>
            </a:r>
          </a:p>
        </p:txBody>
      </p:sp>
      <p:pic>
        <p:nvPicPr>
          <p:cNvPr id="15" name="Picture 14" descr="Icon&#10;&#10;Description automatically generated">
            <a:hlinkClick r:id="rId6" action="ppaction://hlinksldjump"/>
            <a:extLst>
              <a:ext uri="{FF2B5EF4-FFF2-40B4-BE49-F238E27FC236}">
                <a16:creationId xmlns:a16="http://schemas.microsoft.com/office/drawing/2014/main" id="{C88E0EA3-9308-4D00-AD4A-2A57712D4A8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14956" y="5730240"/>
            <a:ext cx="675644" cy="929917"/>
          </a:xfrm>
          <a:prstGeom prst="rect">
            <a:avLst/>
          </a:prstGeom>
        </p:spPr>
      </p:pic>
      <p:pic>
        <p:nvPicPr>
          <p:cNvPr id="5" name="Audio 4">
            <a:hlinkClick r:id="" action="ppaction://media"/>
            <a:extLst>
              <a:ext uri="{FF2B5EF4-FFF2-40B4-BE49-F238E27FC236}">
                <a16:creationId xmlns:a16="http://schemas.microsoft.com/office/drawing/2014/main" id="{35F8D0D5-6F12-4A76-A83D-4A74E40C6CF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2171713"/>
      </p:ext>
    </p:extLst>
  </p:cSld>
  <p:clrMapOvr>
    <a:masterClrMapping/>
  </p:clrMapOvr>
  <mc:AlternateContent xmlns:mc="http://schemas.openxmlformats.org/markup-compatibility/2006">
    <mc:Choice xmlns:p14="http://schemas.microsoft.com/office/powerpoint/2010/main" Requires="p14">
      <p:transition spd="slow" p14:dur="800" advTm="17401">
        <p:circle/>
      </p:transition>
    </mc:Choice>
    <mc:Fallback>
      <p:transition spd="slow" advTm="1740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758947"/>
            <a:ext cx="6044177" cy="3223773"/>
          </a:xfrm>
        </p:spPr>
        <p:txBody>
          <a:bodyPr/>
          <a:lstStyle/>
          <a:p>
            <a:pPr algn="l"/>
            <a:r>
              <a:rPr lang="en-US" dirty="0"/>
              <a:t>INTERNAL NAME:	23-08-2013-Oceans-Where_Feet_May_Fail_HSU</a:t>
            </a:r>
            <a:br>
              <a:rPr lang="en-US" dirty="0"/>
            </a:br>
            <a:r>
              <a:rPr lang="en-US" dirty="0"/>
              <a:t>SUMMARY SHORT:</a:t>
            </a:r>
            <a:r>
              <a:rPr lang="en-CA" dirty="0"/>
              <a:t>	A music video of the song Ocean’s (Where Feet </a:t>
            </a:r>
            <a:br>
              <a:rPr lang="en-CA" dirty="0"/>
            </a:br>
            <a:r>
              <a:rPr lang="en-CA" dirty="0"/>
              <a:t>		May Fail) by Hillsong United shot at the Sea of 		Galilee in sunrise</a:t>
            </a:r>
            <a:br>
              <a:rPr lang="en-CA" dirty="0"/>
            </a:br>
            <a:r>
              <a:rPr lang="en-CA" dirty="0"/>
              <a:t>TITLE BRIEF:	Oceans (Where Feet May Fail) – Hillsong United</a:t>
            </a:r>
            <a:br>
              <a:rPr lang="en-US" dirty="0"/>
            </a:br>
            <a:r>
              <a:rPr lang="en-US" dirty="0"/>
              <a:t>TITLE SORT NAME:	Hillsong United - Christian Worship</a:t>
            </a:r>
            <a:br>
              <a:rPr lang="en-US" dirty="0"/>
            </a:br>
            <a:r>
              <a:rPr lang="en-US" dirty="0"/>
              <a:t>RELEASE DATE:	23 AUG 2013</a:t>
            </a:r>
            <a:br>
              <a:rPr lang="en-US" dirty="0"/>
            </a:br>
            <a:r>
              <a:rPr lang="en-US" dirty="0"/>
              <a:t>CREATOR:		Hillsong UNITED</a:t>
            </a:r>
            <a:br>
              <a:rPr lang="en-US" dirty="0"/>
            </a:br>
            <a:br>
              <a:rPr lang="en-US" dirty="0"/>
            </a:br>
            <a:r>
              <a:rPr lang="en-US" dirty="0"/>
              <a:t>PLAYLIST:		Of Dirt and Grace (Live From The Land) (Official 		Playlist)</a:t>
            </a:r>
            <a:br>
              <a:rPr lang="en-US" dirty="0"/>
            </a:br>
            <a:r>
              <a:rPr lang="en-US" dirty="0"/>
              <a:t>VIDEO SEQUENCE:	NO. 22</a:t>
            </a:r>
            <a:br>
              <a:rPr lang="en-US"/>
            </a:br>
            <a:r>
              <a:rPr lang="en-US"/>
              <a:t>NUMBER OF CLIPS:	27</a:t>
            </a:r>
            <a:endParaRPr lang="en-US" dirty="0"/>
          </a:p>
        </p:txBody>
      </p:sp>
      <p:sp>
        <p:nvSpPr>
          <p:cNvPr id="5" name="Title 2">
            <a:extLst>
              <a:ext uri="{FF2B5EF4-FFF2-40B4-BE49-F238E27FC236}">
                <a16:creationId xmlns:a16="http://schemas.microsoft.com/office/drawing/2014/main" id="{467A668B-FED5-4432-A2FC-54FD0BF594BF}"/>
              </a:ext>
            </a:extLst>
          </p:cNvPr>
          <p:cNvSpPr txBox="1">
            <a:spLocks/>
          </p:cNvSpPr>
          <p:nvPr/>
        </p:nvSpPr>
        <p:spPr>
          <a:xfrm>
            <a:off x="7399169" y="4704057"/>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STRUCTURAL METADATA</a:t>
            </a:r>
          </a:p>
        </p:txBody>
      </p:sp>
      <p:pic>
        <p:nvPicPr>
          <p:cNvPr id="10" name="Picture 9" descr="A picture containing text&#10;&#10;Description automatically generated">
            <a:hlinkClick r:id="rId4" action="ppaction://hlinksldjump"/>
            <a:extLst>
              <a:ext uri="{FF2B5EF4-FFF2-40B4-BE49-F238E27FC236}">
                <a16:creationId xmlns:a16="http://schemas.microsoft.com/office/drawing/2014/main" id="{BDC743D0-5539-49ED-9C78-3137B0D9B3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2720" y="5567522"/>
            <a:ext cx="1270000" cy="1099343"/>
          </a:xfrm>
          <a:prstGeom prst="rect">
            <a:avLst/>
          </a:prstGeom>
        </p:spPr>
      </p:pic>
      <p:pic>
        <p:nvPicPr>
          <p:cNvPr id="12" name="Picture Placeholder 11" descr="A picture containing text, outdoor&#10;&#10;Description automatically generated">
            <a:extLst>
              <a:ext uri="{FF2B5EF4-FFF2-40B4-BE49-F238E27FC236}">
                <a16:creationId xmlns:a16="http://schemas.microsoft.com/office/drawing/2014/main" id="{197AE032-0332-4B7A-8FD7-2A710413E126}"/>
              </a:ext>
            </a:extLst>
          </p:cNvPr>
          <p:cNvPicPr>
            <a:picLocks noGrp="1" noChangeAspect="1"/>
          </p:cNvPicPr>
          <p:nvPr>
            <p:ph type="pic" sz="quarter" idx="12"/>
          </p:nvPr>
        </p:nvPicPr>
        <p:blipFill rotWithShape="1">
          <a:blip r:embed="rId7">
            <a:extLst>
              <a:ext uri="{837473B0-CC2E-450A-ABE3-18F120FF3D39}">
                <a1611:picAttrSrcUrl xmlns:a1611="http://schemas.microsoft.com/office/drawing/2016/11/main" r:id="rId8"/>
              </a:ext>
            </a:extLst>
          </a:blip>
          <a:srcRect t="-310" b="1"/>
          <a:stretch/>
        </p:blipFill>
        <p:spPr>
          <a:xfrm>
            <a:off x="1184904" y="1164507"/>
            <a:ext cx="3992160" cy="4284881"/>
          </a:xfrm>
        </p:spPr>
      </p:pic>
      <p:sp>
        <p:nvSpPr>
          <p:cNvPr id="13" name="TextBox 12">
            <a:extLst>
              <a:ext uri="{FF2B5EF4-FFF2-40B4-BE49-F238E27FC236}">
                <a16:creationId xmlns:a16="http://schemas.microsoft.com/office/drawing/2014/main" id="{90BB85DE-F884-4489-8F3A-CCD89045C676}"/>
              </a:ext>
            </a:extLst>
          </p:cNvPr>
          <p:cNvSpPr txBox="1"/>
          <p:nvPr/>
        </p:nvSpPr>
        <p:spPr>
          <a:xfrm>
            <a:off x="1184904" y="5449388"/>
            <a:ext cx="3992160" cy="230832"/>
          </a:xfrm>
          <a:prstGeom prst="rect">
            <a:avLst/>
          </a:prstGeom>
          <a:noFill/>
        </p:spPr>
        <p:txBody>
          <a:bodyPr wrap="square" rtlCol="0">
            <a:spAutoFit/>
          </a:bodyPr>
          <a:lstStyle/>
          <a:p>
            <a:r>
              <a:rPr lang="en-CA" sz="900">
                <a:hlinkClick r:id="rId8" tooltip="https://en.wikipedia.org/wiki/Of_Dirt_and_Grace:_Live_from_the_Land"/>
              </a:rPr>
              <a:t>This Photo</a:t>
            </a:r>
            <a:r>
              <a:rPr lang="en-CA" sz="900"/>
              <a:t> by Unknown Author is licensed under </a:t>
            </a:r>
            <a:r>
              <a:rPr lang="en-CA" sz="900">
                <a:hlinkClick r:id="rId9" tooltip="https://creativecommons.org/licenses/by-sa/3.0/"/>
              </a:rPr>
              <a:t>CC BY-SA</a:t>
            </a:r>
            <a:endParaRPr lang="en-CA" sz="900"/>
          </a:p>
        </p:txBody>
      </p:sp>
      <p:pic>
        <p:nvPicPr>
          <p:cNvPr id="2" name="Audio 1">
            <a:hlinkClick r:id="" action="ppaction://media"/>
            <a:extLst>
              <a:ext uri="{FF2B5EF4-FFF2-40B4-BE49-F238E27FC236}">
                <a16:creationId xmlns:a16="http://schemas.microsoft.com/office/drawing/2014/main" id="{45E0C6F8-0CCB-4122-8783-FA3AD269EA4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86775749"/>
      </p:ext>
    </p:extLst>
  </p:cSld>
  <p:clrMapOvr>
    <a:masterClrMapping/>
  </p:clrMapOvr>
  <mc:AlternateContent xmlns:mc="http://schemas.openxmlformats.org/markup-compatibility/2006">
    <mc:Choice xmlns:p14="http://schemas.microsoft.com/office/powerpoint/2010/main" Requires="p14">
      <p:transition spd="slow" p14:dur="800" advTm="12664">
        <p:circle/>
      </p:transition>
    </mc:Choice>
    <mc:Fallback>
      <p:transition spd="slow" advTm="1266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758947"/>
            <a:ext cx="6044177" cy="3223773"/>
          </a:xfrm>
        </p:spPr>
        <p:txBody>
          <a:bodyPr/>
          <a:lstStyle/>
          <a:p>
            <a:pPr algn="l"/>
            <a:br>
              <a:rPr lang="en-US" dirty="0"/>
            </a:br>
            <a:endParaRPr lang="en-US" dirty="0"/>
          </a:p>
        </p:txBody>
      </p:sp>
      <p:sp>
        <p:nvSpPr>
          <p:cNvPr id="5" name="Title 2">
            <a:extLst>
              <a:ext uri="{FF2B5EF4-FFF2-40B4-BE49-F238E27FC236}">
                <a16:creationId xmlns:a16="http://schemas.microsoft.com/office/drawing/2014/main" id="{467A668B-FED5-4432-A2FC-54FD0BF594BF}"/>
              </a:ext>
            </a:extLst>
          </p:cNvPr>
          <p:cNvSpPr txBox="1">
            <a:spLocks/>
          </p:cNvSpPr>
          <p:nvPr/>
        </p:nvSpPr>
        <p:spPr>
          <a:xfrm>
            <a:off x="7375950" y="5954123"/>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STRUCTURAL METADATA</a:t>
            </a:r>
          </a:p>
        </p:txBody>
      </p:sp>
      <p:pic>
        <p:nvPicPr>
          <p:cNvPr id="10" name="Picture 9" descr="A picture containing text&#10;&#10;Description automatically generated">
            <a:hlinkClick r:id="rId5" action="ppaction://hlinksldjump"/>
            <a:extLst>
              <a:ext uri="{FF2B5EF4-FFF2-40B4-BE49-F238E27FC236}">
                <a16:creationId xmlns:a16="http://schemas.microsoft.com/office/drawing/2014/main" id="{BDC743D0-5539-49ED-9C78-3137B0D9B39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12" name="Picture Placeholder 11" descr="A picture containing text, outdoor&#10;&#10;Description automatically generated">
            <a:extLst>
              <a:ext uri="{FF2B5EF4-FFF2-40B4-BE49-F238E27FC236}">
                <a16:creationId xmlns:a16="http://schemas.microsoft.com/office/drawing/2014/main" id="{197AE032-0332-4B7A-8FD7-2A710413E126}"/>
              </a:ext>
            </a:extLst>
          </p:cNvPr>
          <p:cNvPicPr>
            <a:picLocks noGrp="1" noChangeAspect="1"/>
          </p:cNvPicPr>
          <p:nvPr>
            <p:ph type="pic" sz="quarter" idx="12"/>
          </p:nvPr>
        </p:nvPicPr>
        <p:blipFill rotWithShape="1">
          <a:blip r:embed="rId8">
            <a:extLst>
              <a:ext uri="{837473B0-CC2E-450A-ABE3-18F120FF3D39}">
                <a1611:picAttrSrcUrl xmlns:a1611="http://schemas.microsoft.com/office/drawing/2016/11/main" r:id="rId9"/>
              </a:ext>
            </a:extLst>
          </a:blip>
          <a:srcRect t="-310" b="1"/>
          <a:stretch/>
        </p:blipFill>
        <p:spPr>
          <a:xfrm>
            <a:off x="1184904" y="1164507"/>
            <a:ext cx="3992160" cy="4284881"/>
          </a:xfrm>
        </p:spPr>
      </p:pic>
      <p:sp>
        <p:nvSpPr>
          <p:cNvPr id="13" name="TextBox 12">
            <a:extLst>
              <a:ext uri="{FF2B5EF4-FFF2-40B4-BE49-F238E27FC236}">
                <a16:creationId xmlns:a16="http://schemas.microsoft.com/office/drawing/2014/main" id="{90BB85DE-F884-4489-8F3A-CCD89045C676}"/>
              </a:ext>
            </a:extLst>
          </p:cNvPr>
          <p:cNvSpPr txBox="1"/>
          <p:nvPr/>
        </p:nvSpPr>
        <p:spPr>
          <a:xfrm>
            <a:off x="1184904" y="5449388"/>
            <a:ext cx="3992160" cy="230832"/>
          </a:xfrm>
          <a:prstGeom prst="rect">
            <a:avLst/>
          </a:prstGeom>
          <a:noFill/>
        </p:spPr>
        <p:txBody>
          <a:bodyPr wrap="square" rtlCol="0">
            <a:spAutoFit/>
          </a:bodyPr>
          <a:lstStyle/>
          <a:p>
            <a:r>
              <a:rPr lang="en-CA" sz="900">
                <a:hlinkClick r:id="rId9" tooltip="https://en.wikipedia.org/wiki/Of_Dirt_and_Grace:_Live_from_the_Land"/>
              </a:rPr>
              <a:t>This Photo</a:t>
            </a:r>
            <a:r>
              <a:rPr lang="en-CA" sz="900"/>
              <a:t> by Unknown Author is licensed under </a:t>
            </a:r>
            <a:r>
              <a:rPr lang="en-CA" sz="900">
                <a:hlinkClick r:id="rId10" tooltip="https://creativecommons.org/licenses/by-sa/3.0/"/>
              </a:rPr>
              <a:t>CC BY-SA</a:t>
            </a:r>
            <a:endParaRPr lang="en-CA" sz="900"/>
          </a:p>
        </p:txBody>
      </p:sp>
      <p:graphicFrame>
        <p:nvGraphicFramePr>
          <p:cNvPr id="2" name="Diagram 1">
            <a:extLst>
              <a:ext uri="{FF2B5EF4-FFF2-40B4-BE49-F238E27FC236}">
                <a16:creationId xmlns:a16="http://schemas.microsoft.com/office/drawing/2014/main" id="{148F21E3-43AC-4C77-9BFE-E5220E9B461D}"/>
              </a:ext>
            </a:extLst>
          </p:cNvPr>
          <p:cNvGraphicFramePr/>
          <p:nvPr>
            <p:extLst>
              <p:ext uri="{D42A27DB-BD31-4B8C-83A1-F6EECF244321}">
                <p14:modId xmlns:p14="http://schemas.microsoft.com/office/powerpoint/2010/main" val="3924119120"/>
              </p:ext>
            </p:extLst>
          </p:nvPr>
        </p:nvGraphicFramePr>
        <p:xfrm>
          <a:off x="8567275" y="357072"/>
          <a:ext cx="3140597" cy="51366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Rectangle 2">
            <a:extLst>
              <a:ext uri="{FF2B5EF4-FFF2-40B4-BE49-F238E27FC236}">
                <a16:creationId xmlns:a16="http://schemas.microsoft.com/office/drawing/2014/main" id="{7F24F068-A0EB-49FF-8DF0-7EE8F78AEBE4}"/>
              </a:ext>
            </a:extLst>
          </p:cNvPr>
          <p:cNvSpPr/>
          <p:nvPr/>
        </p:nvSpPr>
        <p:spPr>
          <a:xfrm>
            <a:off x="5416161" y="357072"/>
            <a:ext cx="3733714"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METS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Rectangle 3">
            <a:extLst>
              <a:ext uri="{FF2B5EF4-FFF2-40B4-BE49-F238E27FC236}">
                <a16:creationId xmlns:a16="http://schemas.microsoft.com/office/drawing/2014/main" id="{EA14A17A-EB55-4042-B648-D80A1FB05D30}"/>
              </a:ext>
            </a:extLst>
          </p:cNvPr>
          <p:cNvSpPr/>
          <p:nvPr/>
        </p:nvSpPr>
        <p:spPr>
          <a:xfrm>
            <a:off x="6164763" y="1331032"/>
            <a:ext cx="2480166" cy="4162678"/>
          </a:xfrm>
          <a:prstGeom prst="rect">
            <a:avLst/>
          </a:prstGeom>
          <a:noFill/>
        </p:spPr>
        <p:txBody>
          <a:bodyPr vert="wordArtVert" wrap="none" lIns="91440" tIns="45720" rIns="91440" bIns="45720">
            <a:spAutoFit/>
          </a:bodyPr>
          <a:lstStyle/>
          <a:p>
            <a:pPr>
              <a:lnSpc>
                <a:spcPts val="4400"/>
              </a:lnSpc>
              <a:spcBef>
                <a:spcPts val="100"/>
              </a:spcBef>
            </a:pPr>
            <a:r>
              <a:rPr lang="en-US" sz="2000" dirty="0">
                <a:ln w="0"/>
                <a:effectLst>
                  <a:outerShdw blurRad="38100" dist="19050" dir="2700000" algn="tl" rotWithShape="0">
                    <a:schemeClr val="dk1">
                      <a:alpha val="40000"/>
                    </a:schemeClr>
                  </a:outerShdw>
                </a:effectLst>
              </a:rPr>
              <a:t>ETADATA </a:t>
            </a:r>
          </a:p>
          <a:p>
            <a:pPr>
              <a:lnSpc>
                <a:spcPts val="4400"/>
              </a:lnSpc>
              <a:spcBef>
                <a:spcPts val="100"/>
              </a:spcBef>
            </a:pPr>
            <a:r>
              <a:rPr lang="en-US" sz="2000" dirty="0">
                <a:ln w="0"/>
                <a:effectLst>
                  <a:outerShdw blurRad="38100" dist="19050" dir="2700000" algn="tl" rotWithShape="0">
                    <a:schemeClr val="dk1">
                      <a:alpha val="40000"/>
                    </a:schemeClr>
                  </a:outerShdw>
                </a:effectLst>
              </a:rPr>
              <a:t>NCODING  &amp;</a:t>
            </a:r>
          </a:p>
          <a:p>
            <a:pPr>
              <a:lnSpc>
                <a:spcPts val="4400"/>
              </a:lnSpc>
              <a:spcBef>
                <a:spcPts val="100"/>
              </a:spcBef>
            </a:pPr>
            <a:r>
              <a:rPr lang="en-US" sz="2000" dirty="0">
                <a:ln w="0"/>
                <a:effectLst>
                  <a:outerShdw blurRad="38100" dist="19050" dir="2700000" algn="tl" rotWithShape="0">
                    <a:schemeClr val="dk1">
                      <a:alpha val="40000"/>
                    </a:schemeClr>
                  </a:outerShdw>
                </a:effectLst>
              </a:rPr>
              <a:t>RANSMISSION </a:t>
            </a:r>
          </a:p>
          <a:p>
            <a:pPr>
              <a:lnSpc>
                <a:spcPts val="4400"/>
              </a:lnSpc>
              <a:spcBef>
                <a:spcPts val="100"/>
              </a:spcBef>
            </a:pPr>
            <a:r>
              <a:rPr lang="en-US" sz="2000" dirty="0">
                <a:ln w="0"/>
                <a:effectLst>
                  <a:outerShdw blurRad="38100" dist="19050" dir="2700000" algn="tl" rotWithShape="0">
                    <a:schemeClr val="dk1">
                      <a:alpha val="40000"/>
                    </a:schemeClr>
                  </a:outerShdw>
                </a:effectLst>
              </a:rPr>
              <a:t>TANDARD</a:t>
            </a:r>
          </a:p>
        </p:txBody>
      </p:sp>
      <p:pic>
        <p:nvPicPr>
          <p:cNvPr id="9" name="Audio 8">
            <a:hlinkClick r:id="" action="ppaction://media"/>
            <a:extLst>
              <a:ext uri="{FF2B5EF4-FFF2-40B4-BE49-F238E27FC236}">
                <a16:creationId xmlns:a16="http://schemas.microsoft.com/office/drawing/2014/main" id="{AA9D423F-C24B-4A99-8262-E7BFF9C2AD59}"/>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70828798"/>
      </p:ext>
    </p:extLst>
  </p:cSld>
  <p:clrMapOvr>
    <a:masterClrMapping/>
  </p:clrMapOvr>
  <p:transition spd="slow" advTm="2162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4"/>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5502299" y="2966697"/>
            <a:ext cx="2722422" cy="591127"/>
          </a:xfrm>
        </p:spPr>
        <p:txBody>
          <a:bodyPr/>
          <a:lstStyle/>
          <a:p>
            <a:r>
              <a:rPr lang="en-US" dirty="0"/>
              <a:t>JOURNEY</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305069" y="3077822"/>
            <a:ext cx="1039006" cy="368878"/>
          </a:xfrm>
        </p:spPr>
        <p:txBody>
          <a:bodyPr/>
          <a:lstStyle/>
          <a:p>
            <a:r>
              <a:rPr lang="en-US" dirty="0"/>
              <a:t>THE</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12906"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Text Placeholder 5">
            <a:extLst>
              <a:ext uri="{FF2B5EF4-FFF2-40B4-BE49-F238E27FC236}">
                <a16:creationId xmlns:a16="http://schemas.microsoft.com/office/drawing/2014/main" id="{44933A3A-6788-4746-90F0-9632FCDE93FA}"/>
              </a:ext>
            </a:extLst>
          </p:cNvPr>
          <p:cNvSpPr txBox="1">
            <a:spLocks/>
          </p:cNvSpPr>
          <p:nvPr/>
        </p:nvSpPr>
        <p:spPr>
          <a:xfrm>
            <a:off x="5523352" y="3428999"/>
            <a:ext cx="1625579" cy="368878"/>
          </a:xfrm>
          <a:prstGeom prst="rect">
            <a:avLst/>
          </a:prstGeom>
        </p:spPr>
        <p:txBody>
          <a:bodyPr vert="horz" lIns="0" tIns="0" rIns="0" bIns="0" rtlCol="0">
            <a:noAutofit/>
          </a:bodyPr>
          <a:lstStyle>
            <a:lvl1pPr marL="228600" indent="-228600" algn="r" defTabSz="914400" rtl="0" eaLnBrk="1" latinLnBrk="0" hangingPunct="1">
              <a:lnSpc>
                <a:spcPct val="90000"/>
              </a:lnSpc>
              <a:spcBef>
                <a:spcPts val="1000"/>
              </a:spcBef>
              <a:buFontTx/>
              <a:buNone/>
              <a:defRPr sz="2400" i="1"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OF A</a:t>
            </a:r>
          </a:p>
        </p:txBody>
      </p:sp>
      <p:sp>
        <p:nvSpPr>
          <p:cNvPr id="9" name="Title 2">
            <a:extLst>
              <a:ext uri="{FF2B5EF4-FFF2-40B4-BE49-F238E27FC236}">
                <a16:creationId xmlns:a16="http://schemas.microsoft.com/office/drawing/2014/main" id="{0EF8F06C-6832-4FED-8CB6-C593D7D808CC}"/>
              </a:ext>
            </a:extLst>
          </p:cNvPr>
          <p:cNvSpPr txBox="1">
            <a:spLocks/>
          </p:cNvSpPr>
          <p:nvPr/>
        </p:nvSpPr>
        <p:spPr>
          <a:xfrm>
            <a:off x="6949713" y="3669052"/>
            <a:ext cx="3366825" cy="59112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r>
              <a:rPr lang="en-CA" dirty="0"/>
              <a:t>VIDEO FILE</a:t>
            </a:r>
          </a:p>
        </p:txBody>
      </p:sp>
      <p:pic>
        <p:nvPicPr>
          <p:cNvPr id="14" name="Audio 13">
            <a:hlinkClick r:id="" action="ppaction://media"/>
            <a:extLst>
              <a:ext uri="{FF2B5EF4-FFF2-40B4-BE49-F238E27FC236}">
                <a16:creationId xmlns:a16="http://schemas.microsoft.com/office/drawing/2014/main" id="{08841287-D699-4357-8F4C-9EC3C7888E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04386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384">
        <p15:prstTrans prst="drape"/>
      </p:transition>
    </mc:Choice>
    <mc:Fallback>
      <p:transition spd="slow" advTm="5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1822F-4215-42EA-997A-D514A5B76FB5}"/>
              </a:ext>
            </a:extLst>
          </p:cNvPr>
          <p:cNvSpPr>
            <a:spLocks noGrp="1"/>
          </p:cNvSpPr>
          <p:nvPr>
            <p:ph type="title"/>
          </p:nvPr>
        </p:nvSpPr>
        <p:spPr>
          <a:xfrm>
            <a:off x="7375073" y="5977696"/>
            <a:ext cx="4735904" cy="601121"/>
          </a:xfrm>
        </p:spPr>
        <p:txBody>
          <a:bodyPr/>
          <a:lstStyle/>
          <a:p>
            <a:r>
              <a:rPr lang="en-CA" dirty="0"/>
              <a:t>DATA LINEAGE</a:t>
            </a:r>
          </a:p>
        </p:txBody>
      </p:sp>
      <p:pic>
        <p:nvPicPr>
          <p:cNvPr id="7" name="Picture 6" descr="Diagram&#10;&#10;Description automatically generated">
            <a:extLst>
              <a:ext uri="{FF2B5EF4-FFF2-40B4-BE49-F238E27FC236}">
                <a16:creationId xmlns:a16="http://schemas.microsoft.com/office/drawing/2014/main" id="{44FF89C0-ACC8-4513-96CC-1FEC81BF22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2987" y="472970"/>
            <a:ext cx="11401064" cy="5363131"/>
          </a:xfrm>
          <a:prstGeom prst="rect">
            <a:avLst/>
          </a:prstGeom>
        </p:spPr>
      </p:pic>
      <p:pic>
        <p:nvPicPr>
          <p:cNvPr id="8" name="Picture 7" descr="A picture containing text&#10;&#10;Description automatically generated">
            <a:hlinkClick r:id="rId5" action="ppaction://hlinksldjump"/>
            <a:extLst>
              <a:ext uri="{FF2B5EF4-FFF2-40B4-BE49-F238E27FC236}">
                <a16:creationId xmlns:a16="http://schemas.microsoft.com/office/drawing/2014/main" id="{96F9187C-E905-4F61-BB0D-DB282C4B32B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19" name="Audio 18">
            <a:hlinkClick r:id="" action="ppaction://media"/>
            <a:extLst>
              <a:ext uri="{FF2B5EF4-FFF2-40B4-BE49-F238E27FC236}">
                <a16:creationId xmlns:a16="http://schemas.microsoft.com/office/drawing/2014/main" id="{A0AA056B-11F7-4325-BCAF-3CFC216785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2655543"/>
      </p:ext>
    </p:extLst>
  </p:cSld>
  <p:clrMapOvr>
    <a:masterClrMapping/>
  </p:clrMapOvr>
  <mc:AlternateContent xmlns:mc="http://schemas.openxmlformats.org/markup-compatibility/2006">
    <mc:Choice xmlns:p14="http://schemas.microsoft.com/office/powerpoint/2010/main" Requires="p14">
      <p:transition spd="slow" p14:dur="800" advTm="64932">
        <p:circle/>
      </p:transition>
    </mc:Choice>
    <mc:Fallback>
      <p:transition spd="slow" advTm="6493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1822F-4215-42EA-997A-D514A5B76FB5}"/>
              </a:ext>
            </a:extLst>
          </p:cNvPr>
          <p:cNvSpPr>
            <a:spLocks noGrp="1"/>
          </p:cNvSpPr>
          <p:nvPr>
            <p:ph type="title"/>
          </p:nvPr>
        </p:nvSpPr>
        <p:spPr>
          <a:xfrm>
            <a:off x="10509813" y="5977696"/>
            <a:ext cx="1601164" cy="601121"/>
          </a:xfrm>
        </p:spPr>
        <p:txBody>
          <a:bodyPr/>
          <a:lstStyle/>
          <a:p>
            <a:r>
              <a:rPr lang="en-CA" dirty="0" err="1"/>
              <a:t>erd</a:t>
            </a:r>
            <a:endParaRPr lang="en-CA" dirty="0"/>
          </a:p>
        </p:txBody>
      </p:sp>
      <p:pic>
        <p:nvPicPr>
          <p:cNvPr id="4" name="Picture 3" descr="Diagram&#10;&#10;Description automatically generated">
            <a:extLst>
              <a:ext uri="{FF2B5EF4-FFF2-40B4-BE49-F238E27FC236}">
                <a16:creationId xmlns:a16="http://schemas.microsoft.com/office/drawing/2014/main" id="{36E1994B-1BA1-46AB-B7C2-D8AF4E10A95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9047" y="505763"/>
            <a:ext cx="11146659" cy="5854942"/>
          </a:xfrm>
          <a:prstGeom prst="rect">
            <a:avLst/>
          </a:prstGeom>
        </p:spPr>
      </p:pic>
      <p:pic>
        <p:nvPicPr>
          <p:cNvPr id="8" name="Picture 7" descr="A picture containing text&#10;&#10;Description automatically generated">
            <a:hlinkClick r:id="rId5" action="ppaction://hlinksldjump"/>
            <a:extLst>
              <a:ext uri="{FF2B5EF4-FFF2-40B4-BE49-F238E27FC236}">
                <a16:creationId xmlns:a16="http://schemas.microsoft.com/office/drawing/2014/main" id="{96F9187C-E905-4F61-BB0D-DB282C4B32B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12" name="Audio 11">
            <a:hlinkClick r:id="" action="ppaction://media"/>
            <a:extLst>
              <a:ext uri="{FF2B5EF4-FFF2-40B4-BE49-F238E27FC236}">
                <a16:creationId xmlns:a16="http://schemas.microsoft.com/office/drawing/2014/main" id="{0F0A6E69-92F0-4AD9-9EB5-0B7A685DDA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02577718"/>
      </p:ext>
    </p:extLst>
  </p:cSld>
  <p:clrMapOvr>
    <a:masterClrMapping/>
  </p:clrMapOvr>
  <p:transition spd="slow" advTm="530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51DBA-6DB7-4F97-874D-8C71537561DC}"/>
              </a:ext>
            </a:extLst>
          </p:cNvPr>
          <p:cNvSpPr>
            <a:spLocks noGrp="1"/>
          </p:cNvSpPr>
          <p:nvPr>
            <p:ph type="body" sz="quarter" idx="11"/>
          </p:nvPr>
        </p:nvSpPr>
        <p:spPr>
          <a:xfrm>
            <a:off x="3429743" y="292222"/>
            <a:ext cx="1452795" cy="368878"/>
          </a:xfrm>
        </p:spPr>
        <p:txBody>
          <a:bodyPr/>
          <a:lstStyle/>
          <a:p>
            <a:r>
              <a:rPr lang="en-CA" dirty="0"/>
              <a:t>DATA</a:t>
            </a:r>
          </a:p>
        </p:txBody>
      </p:sp>
      <p:sp>
        <p:nvSpPr>
          <p:cNvPr id="4" name="Title 3">
            <a:extLst>
              <a:ext uri="{FF2B5EF4-FFF2-40B4-BE49-F238E27FC236}">
                <a16:creationId xmlns:a16="http://schemas.microsoft.com/office/drawing/2014/main" id="{4CAA5F52-1CDC-4463-B4EB-71999790D46C}"/>
              </a:ext>
            </a:extLst>
          </p:cNvPr>
          <p:cNvSpPr>
            <a:spLocks noGrp="1"/>
          </p:cNvSpPr>
          <p:nvPr>
            <p:ph type="title"/>
          </p:nvPr>
        </p:nvSpPr>
        <p:spPr>
          <a:xfrm>
            <a:off x="4882538" y="176108"/>
            <a:ext cx="3855062" cy="591127"/>
          </a:xfrm>
        </p:spPr>
        <p:txBody>
          <a:bodyPr/>
          <a:lstStyle/>
          <a:p>
            <a:r>
              <a:rPr lang="en-CA" dirty="0"/>
              <a:t>DICTIONARY</a:t>
            </a:r>
          </a:p>
        </p:txBody>
      </p:sp>
      <p:pic>
        <p:nvPicPr>
          <p:cNvPr id="5" name="Picture 4" descr="A picture containing text&#10;&#10;Description automatically generated">
            <a:hlinkClick r:id="rId4" action="ppaction://hlinksldjump"/>
            <a:extLst>
              <a:ext uri="{FF2B5EF4-FFF2-40B4-BE49-F238E27FC236}">
                <a16:creationId xmlns:a16="http://schemas.microsoft.com/office/drawing/2014/main" id="{1BDE2E99-95B5-4E40-AAAD-C1D1AC0DE9E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120" y="5588662"/>
            <a:ext cx="1270000" cy="1099343"/>
          </a:xfrm>
          <a:prstGeom prst="rect">
            <a:avLst/>
          </a:prstGeom>
        </p:spPr>
      </p:pic>
      <p:graphicFrame>
        <p:nvGraphicFramePr>
          <p:cNvPr id="6" name="Table 6">
            <a:extLst>
              <a:ext uri="{FF2B5EF4-FFF2-40B4-BE49-F238E27FC236}">
                <a16:creationId xmlns:a16="http://schemas.microsoft.com/office/drawing/2014/main" id="{FE337272-AC69-42CE-8E1F-21D49DCFEA71}"/>
              </a:ext>
            </a:extLst>
          </p:cNvPr>
          <p:cNvGraphicFramePr>
            <a:graphicFrameLocks noGrp="1"/>
          </p:cNvGraphicFramePr>
          <p:nvPr>
            <p:extLst>
              <p:ext uri="{D42A27DB-BD31-4B8C-83A1-F6EECF244321}">
                <p14:modId xmlns:p14="http://schemas.microsoft.com/office/powerpoint/2010/main" val="954829466"/>
              </p:ext>
            </p:extLst>
          </p:nvPr>
        </p:nvGraphicFramePr>
        <p:xfrm>
          <a:off x="883920" y="661100"/>
          <a:ext cx="10515600" cy="5964158"/>
        </p:xfrm>
        <a:graphic>
          <a:graphicData uri="http://schemas.openxmlformats.org/drawingml/2006/table">
            <a:tbl>
              <a:tblPr firstRow="1" bandRow="1">
                <a:tableStyleId>{68D230F3-CF80-4859-8CE7-A43EE81993B5}</a:tableStyleId>
              </a:tblPr>
              <a:tblGrid>
                <a:gridCol w="1107726">
                  <a:extLst>
                    <a:ext uri="{9D8B030D-6E8A-4147-A177-3AD203B41FA5}">
                      <a16:colId xmlns:a16="http://schemas.microsoft.com/office/drawing/2014/main" val="2639665443"/>
                    </a:ext>
                  </a:extLst>
                </a:gridCol>
                <a:gridCol w="951708">
                  <a:extLst>
                    <a:ext uri="{9D8B030D-6E8A-4147-A177-3AD203B41FA5}">
                      <a16:colId xmlns:a16="http://schemas.microsoft.com/office/drawing/2014/main" val="3877067584"/>
                    </a:ext>
                  </a:extLst>
                </a:gridCol>
                <a:gridCol w="608470">
                  <a:extLst>
                    <a:ext uri="{9D8B030D-6E8A-4147-A177-3AD203B41FA5}">
                      <a16:colId xmlns:a16="http://schemas.microsoft.com/office/drawing/2014/main" val="912216784"/>
                    </a:ext>
                  </a:extLst>
                </a:gridCol>
                <a:gridCol w="1185736">
                  <a:extLst>
                    <a:ext uri="{9D8B030D-6E8A-4147-A177-3AD203B41FA5}">
                      <a16:colId xmlns:a16="http://schemas.microsoft.com/office/drawing/2014/main" val="2722913362"/>
                    </a:ext>
                  </a:extLst>
                </a:gridCol>
                <a:gridCol w="2667904">
                  <a:extLst>
                    <a:ext uri="{9D8B030D-6E8A-4147-A177-3AD203B41FA5}">
                      <a16:colId xmlns:a16="http://schemas.microsoft.com/office/drawing/2014/main" val="1169316332"/>
                    </a:ext>
                  </a:extLst>
                </a:gridCol>
                <a:gridCol w="2059436">
                  <a:extLst>
                    <a:ext uri="{9D8B030D-6E8A-4147-A177-3AD203B41FA5}">
                      <a16:colId xmlns:a16="http://schemas.microsoft.com/office/drawing/2014/main" val="2643840821"/>
                    </a:ext>
                  </a:extLst>
                </a:gridCol>
                <a:gridCol w="842496">
                  <a:extLst>
                    <a:ext uri="{9D8B030D-6E8A-4147-A177-3AD203B41FA5}">
                      <a16:colId xmlns:a16="http://schemas.microsoft.com/office/drawing/2014/main" val="2814831838"/>
                    </a:ext>
                  </a:extLst>
                </a:gridCol>
                <a:gridCol w="1092124">
                  <a:extLst>
                    <a:ext uri="{9D8B030D-6E8A-4147-A177-3AD203B41FA5}">
                      <a16:colId xmlns:a16="http://schemas.microsoft.com/office/drawing/2014/main" val="3827144536"/>
                    </a:ext>
                  </a:extLst>
                </a:gridCol>
              </a:tblGrid>
              <a:tr h="620482">
                <a:tc>
                  <a:txBody>
                    <a:bodyPr/>
                    <a:lstStyle/>
                    <a:p>
                      <a:pPr algn="ctr"/>
                      <a:r>
                        <a:rPr lang="en-CA" sz="1700" dirty="0">
                          <a:solidFill>
                            <a:schemeClr val="bg1"/>
                          </a:solidFill>
                        </a:rPr>
                        <a:t>NAME</a:t>
                      </a:r>
                    </a:p>
                  </a:txBody>
                  <a:tcPr/>
                </a:tc>
                <a:tc>
                  <a:txBody>
                    <a:bodyPr/>
                    <a:lstStyle/>
                    <a:p>
                      <a:pPr algn="ctr"/>
                      <a:r>
                        <a:rPr lang="en-CA" sz="1700">
                          <a:solidFill>
                            <a:schemeClr val="bg1"/>
                          </a:solidFill>
                        </a:rPr>
                        <a:t>DATA TYPE</a:t>
                      </a:r>
                      <a:endParaRPr lang="en-CA" sz="1700" dirty="0">
                        <a:solidFill>
                          <a:schemeClr val="bg1"/>
                        </a:solidFill>
                      </a:endParaRPr>
                    </a:p>
                  </a:txBody>
                  <a:tcPr/>
                </a:tc>
                <a:tc>
                  <a:txBody>
                    <a:bodyPr/>
                    <a:lstStyle/>
                    <a:p>
                      <a:pPr algn="ctr"/>
                      <a:r>
                        <a:rPr lang="en-CA" sz="1700">
                          <a:solidFill>
                            <a:schemeClr val="bg1"/>
                          </a:solidFill>
                        </a:rPr>
                        <a:t>SIZE</a:t>
                      </a:r>
                      <a:endParaRPr lang="en-CA" sz="1700" dirty="0">
                        <a:solidFill>
                          <a:schemeClr val="bg1"/>
                        </a:solidFill>
                      </a:endParaRPr>
                    </a:p>
                  </a:txBody>
                  <a:tcPr/>
                </a:tc>
                <a:tc>
                  <a:txBody>
                    <a:bodyPr/>
                    <a:lstStyle/>
                    <a:p>
                      <a:pPr algn="ctr"/>
                      <a:r>
                        <a:rPr lang="en-CA" sz="1700">
                          <a:solidFill>
                            <a:schemeClr val="bg1"/>
                          </a:solidFill>
                        </a:rPr>
                        <a:t>NULL/</a:t>
                      </a:r>
                    </a:p>
                    <a:p>
                      <a:pPr algn="ctr"/>
                      <a:r>
                        <a:rPr lang="en-CA" sz="1700">
                          <a:solidFill>
                            <a:schemeClr val="bg1"/>
                          </a:solidFill>
                        </a:rPr>
                        <a:t>NOT NULL</a:t>
                      </a:r>
                      <a:endParaRPr lang="en-CA" sz="1700" dirty="0">
                        <a:solidFill>
                          <a:schemeClr val="bg1"/>
                        </a:solidFill>
                      </a:endParaRPr>
                    </a:p>
                  </a:txBody>
                  <a:tcPr/>
                </a:tc>
                <a:tc>
                  <a:txBody>
                    <a:bodyPr/>
                    <a:lstStyle/>
                    <a:p>
                      <a:pPr algn="ctr"/>
                      <a:r>
                        <a:rPr lang="en-CA" sz="1700">
                          <a:solidFill>
                            <a:schemeClr val="bg1"/>
                          </a:solidFill>
                        </a:rPr>
                        <a:t>DESCRIPTION</a:t>
                      </a:r>
                      <a:endParaRPr lang="en-CA" sz="1700" dirty="0">
                        <a:solidFill>
                          <a:schemeClr val="bg1"/>
                        </a:solidFill>
                      </a:endParaRPr>
                    </a:p>
                  </a:txBody>
                  <a:tcPr/>
                </a:tc>
                <a:tc>
                  <a:txBody>
                    <a:bodyPr/>
                    <a:lstStyle/>
                    <a:p>
                      <a:pPr algn="ctr"/>
                      <a:r>
                        <a:rPr lang="en-CA" sz="1700">
                          <a:solidFill>
                            <a:schemeClr val="bg1"/>
                          </a:solidFill>
                        </a:rPr>
                        <a:t>EXAMPLE</a:t>
                      </a:r>
                      <a:endParaRPr lang="en-CA" sz="1700" dirty="0">
                        <a:solidFill>
                          <a:schemeClr val="bg1"/>
                        </a:solidFill>
                      </a:endParaRPr>
                    </a:p>
                  </a:txBody>
                  <a:tcPr/>
                </a:tc>
                <a:tc>
                  <a:txBody>
                    <a:bodyPr/>
                    <a:lstStyle/>
                    <a:p>
                      <a:pPr algn="ctr"/>
                      <a:r>
                        <a:rPr lang="en-CA" sz="1700" dirty="0">
                          <a:solidFill>
                            <a:schemeClr val="bg1"/>
                          </a:solidFill>
                        </a:rPr>
                        <a:t>KEY</a:t>
                      </a:r>
                    </a:p>
                    <a:p>
                      <a:pPr algn="ctr"/>
                      <a:r>
                        <a:rPr lang="en-CA" sz="1700" dirty="0">
                          <a:solidFill>
                            <a:schemeClr val="bg1"/>
                          </a:solidFill>
                        </a:rPr>
                        <a:t>TYPE</a:t>
                      </a:r>
                    </a:p>
                  </a:txBody>
                  <a:tcPr/>
                </a:tc>
                <a:tc>
                  <a:txBody>
                    <a:bodyPr/>
                    <a:lstStyle/>
                    <a:p>
                      <a:pPr algn="ctr"/>
                      <a:r>
                        <a:rPr lang="en-CA" sz="1700" dirty="0">
                          <a:solidFill>
                            <a:schemeClr val="bg1"/>
                          </a:solidFill>
                        </a:rPr>
                        <a:t>DEFAULT</a:t>
                      </a:r>
                    </a:p>
                  </a:txBody>
                  <a:tcPr/>
                </a:tc>
                <a:extLst>
                  <a:ext uri="{0D108BD9-81ED-4DB2-BD59-A6C34878D82A}">
                    <a16:rowId xmlns:a16="http://schemas.microsoft.com/office/drawing/2014/main" val="1643260063"/>
                  </a:ext>
                </a:extLst>
              </a:tr>
              <a:tr h="527410">
                <a:tc>
                  <a:txBody>
                    <a:bodyPr/>
                    <a:lstStyle/>
                    <a:p>
                      <a:pPr algn="ctr" fontAlgn="b"/>
                      <a:r>
                        <a:rPr lang="en-CA" sz="1200" b="0" i="0" u="none" strike="noStrike" dirty="0" err="1">
                          <a:solidFill>
                            <a:schemeClr val="bg1"/>
                          </a:solidFill>
                          <a:effectLst/>
                          <a:latin typeface="+mn-lt"/>
                          <a:cs typeface="Calibri" panose="020F0502020204030204" pitchFamily="34" charset="0"/>
                        </a:rPr>
                        <a:t>VideoID</a:t>
                      </a:r>
                      <a:endParaRPr lang="en-CA" sz="1200" b="0" i="0" u="none" strike="noStrike" dirty="0">
                        <a:solidFill>
                          <a:schemeClr val="bg1"/>
                        </a:solidFill>
                        <a:effectLst/>
                        <a:latin typeface="+mn-lt"/>
                        <a:cs typeface="Calibri" panose="020F0502020204030204" pitchFamily="34" charset="0"/>
                      </a:endParaRPr>
                    </a:p>
                  </a:txBody>
                  <a:tcPr marL="7620" marR="7620" marT="7620" marB="0" anchor="ctr"/>
                </a:tc>
                <a:tc>
                  <a:txBody>
                    <a:bodyPr/>
                    <a:lstStyle/>
                    <a:p>
                      <a:r>
                        <a:rPr lang="en-CA" sz="1200" dirty="0">
                          <a:solidFill>
                            <a:schemeClr val="bg1"/>
                          </a:solidFill>
                        </a:rPr>
                        <a:t>INT</a:t>
                      </a:r>
                    </a:p>
                  </a:txBody>
                  <a:tcPr anchor="ctr"/>
                </a:tc>
                <a:tc>
                  <a:txBody>
                    <a:bodyPr/>
                    <a:lstStyle/>
                    <a:p>
                      <a:r>
                        <a:rPr lang="en-CA" sz="1200" dirty="0">
                          <a:solidFill>
                            <a:schemeClr val="bg1"/>
                          </a:solidFill>
                        </a:rPr>
                        <a:t>10</a:t>
                      </a:r>
                    </a:p>
                  </a:txBody>
                  <a:tcPr anchor="ctr"/>
                </a:tc>
                <a:tc>
                  <a:txBody>
                    <a:bodyPr/>
                    <a:lstStyle/>
                    <a:p>
                      <a:r>
                        <a:rPr lang="en-CA" sz="1200" dirty="0">
                          <a:solidFill>
                            <a:schemeClr val="bg1"/>
                          </a:solidFill>
                        </a:rPr>
                        <a:t>NOT NULL</a:t>
                      </a:r>
                    </a:p>
                  </a:txBody>
                  <a:tcPr anchor="ctr"/>
                </a:tc>
                <a:tc>
                  <a:txBody>
                    <a:bodyPr/>
                    <a:lstStyle/>
                    <a:p>
                      <a:r>
                        <a:rPr lang="en-US" sz="1200" dirty="0">
                          <a:solidFill>
                            <a:schemeClr val="bg1"/>
                          </a:solidFill>
                        </a:rPr>
                        <a:t>Unique identifier assigned to each record in the Video table</a:t>
                      </a:r>
                      <a:endParaRPr lang="en-CA" sz="1200" dirty="0">
                        <a:solidFill>
                          <a:schemeClr val="bg1"/>
                        </a:solidFill>
                      </a:endParaRPr>
                    </a:p>
                  </a:txBody>
                  <a:tcPr anchor="ctr"/>
                </a:tc>
                <a:tc>
                  <a:txBody>
                    <a:bodyPr/>
                    <a:lstStyle/>
                    <a:p>
                      <a:r>
                        <a:rPr lang="en-CA" sz="1200" dirty="0">
                          <a:solidFill>
                            <a:schemeClr val="bg1"/>
                          </a:solidFill>
                        </a:rPr>
                        <a:t>1</a:t>
                      </a:r>
                    </a:p>
                  </a:txBody>
                  <a:tcPr anchor="ctr"/>
                </a:tc>
                <a:tc>
                  <a:txBody>
                    <a:bodyPr/>
                    <a:lstStyle/>
                    <a:p>
                      <a:r>
                        <a:rPr lang="en-CA" sz="1200" dirty="0">
                          <a:solidFill>
                            <a:schemeClr val="bg1"/>
                          </a:solidFill>
                        </a:rPr>
                        <a:t>PK</a:t>
                      </a:r>
                    </a:p>
                  </a:txBody>
                  <a:tcPr anchor="ctr"/>
                </a:tc>
                <a:tc>
                  <a:txBody>
                    <a:bodyPr/>
                    <a:lstStyle/>
                    <a:p>
                      <a:r>
                        <a:rPr lang="en-CA" sz="1200">
                          <a:solidFill>
                            <a:schemeClr val="bg1"/>
                          </a:solidFill>
                        </a:rPr>
                        <a:t>-</a:t>
                      </a:r>
                      <a:endParaRPr lang="en-CA" sz="1200" dirty="0">
                        <a:solidFill>
                          <a:schemeClr val="bg1"/>
                        </a:solidFill>
                      </a:endParaRPr>
                    </a:p>
                  </a:txBody>
                  <a:tcPr anchor="ctr"/>
                </a:tc>
                <a:extLst>
                  <a:ext uri="{0D108BD9-81ED-4DB2-BD59-A6C34878D82A}">
                    <a16:rowId xmlns:a16="http://schemas.microsoft.com/office/drawing/2014/main" val="2523444836"/>
                  </a:ext>
                </a:extLst>
              </a:tr>
              <a:tr h="340694">
                <a:tc>
                  <a:txBody>
                    <a:bodyPr/>
                    <a:lstStyle/>
                    <a:p>
                      <a:pPr algn="ctr" fontAlgn="b"/>
                      <a:r>
                        <a:rPr lang="en-CA" sz="1200" b="0" i="0" u="none" strike="noStrike" dirty="0" err="1">
                          <a:solidFill>
                            <a:schemeClr val="bg1"/>
                          </a:solidFill>
                          <a:effectLst/>
                          <a:latin typeface="+mn-lt"/>
                          <a:cs typeface="Calibri" panose="020F0502020204030204" pitchFamily="34" charset="0"/>
                        </a:rPr>
                        <a:t>VideoTitle</a:t>
                      </a:r>
                      <a:endParaRPr lang="en-CA" sz="1200" b="0" i="0" u="none" strike="noStrike" dirty="0">
                        <a:solidFill>
                          <a:schemeClr val="bg1"/>
                        </a:solidFill>
                        <a:effectLst/>
                        <a:latin typeface="+mn-lt"/>
                        <a:cs typeface="Calibri" panose="020F0502020204030204" pitchFamily="34" charset="0"/>
                      </a:endParaRPr>
                    </a:p>
                  </a:txBody>
                  <a:tcPr marL="7620" marR="7620" marT="7620" marB="0" anchor="ctr"/>
                </a:tc>
                <a:tc>
                  <a:txBody>
                    <a:bodyPr/>
                    <a:lstStyle/>
                    <a:p>
                      <a:r>
                        <a:rPr lang="en-CA" sz="1200" dirty="0">
                          <a:solidFill>
                            <a:schemeClr val="bg1"/>
                          </a:solidFill>
                        </a:rPr>
                        <a:t>VARCHAR</a:t>
                      </a:r>
                    </a:p>
                  </a:txBody>
                  <a:tcPr anchor="ctr"/>
                </a:tc>
                <a:tc>
                  <a:txBody>
                    <a:bodyPr/>
                    <a:lstStyle/>
                    <a:p>
                      <a:r>
                        <a:rPr lang="en-CA" sz="1200" dirty="0">
                          <a:solidFill>
                            <a:schemeClr val="bg1"/>
                          </a:solidFill>
                        </a:rPr>
                        <a:t>32</a:t>
                      </a:r>
                    </a:p>
                  </a:txBody>
                  <a:tcPr anchor="ctr"/>
                </a:tc>
                <a:tc>
                  <a:txBody>
                    <a:bodyPr/>
                    <a:lstStyle/>
                    <a:p>
                      <a:r>
                        <a:rPr lang="en-CA" sz="1200" dirty="0">
                          <a:solidFill>
                            <a:schemeClr val="bg1"/>
                          </a:solidFill>
                        </a:rPr>
                        <a:t>NULL</a:t>
                      </a:r>
                    </a:p>
                  </a:txBody>
                  <a:tcPr anchor="ctr"/>
                </a:tc>
                <a:tc>
                  <a:txBody>
                    <a:bodyPr/>
                    <a:lstStyle/>
                    <a:p>
                      <a:r>
                        <a:rPr lang="en-CA" sz="1200" dirty="0">
                          <a:solidFill>
                            <a:schemeClr val="bg1"/>
                          </a:solidFill>
                        </a:rPr>
                        <a:t>Title of the video posted</a:t>
                      </a:r>
                    </a:p>
                  </a:txBody>
                  <a:tcPr anchor="ctr"/>
                </a:tc>
                <a:tc>
                  <a:txBody>
                    <a:bodyPr/>
                    <a:lstStyle/>
                    <a:p>
                      <a:r>
                        <a:rPr lang="en-US" sz="1200" dirty="0">
                          <a:solidFill>
                            <a:schemeClr val="bg1"/>
                          </a:solidFill>
                        </a:rPr>
                        <a:t>Oceans (Where Feet May Fail) - of Dirt and Grace - Hillsong UNITED</a:t>
                      </a:r>
                      <a:endParaRPr lang="en-CA" sz="1200" dirty="0">
                        <a:solidFill>
                          <a:schemeClr val="bg1"/>
                        </a:solidFill>
                      </a:endParaRP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NULL</a:t>
                      </a:r>
                    </a:p>
                  </a:txBody>
                  <a:tcPr anchor="ctr"/>
                </a:tc>
                <a:extLst>
                  <a:ext uri="{0D108BD9-81ED-4DB2-BD59-A6C34878D82A}">
                    <a16:rowId xmlns:a16="http://schemas.microsoft.com/office/drawing/2014/main" val="1396698144"/>
                  </a:ext>
                </a:extLst>
              </a:tr>
              <a:tr h="340694">
                <a:tc>
                  <a:txBody>
                    <a:bodyPr/>
                    <a:lstStyle/>
                    <a:p>
                      <a:pPr algn="ctr" fontAlgn="b"/>
                      <a:r>
                        <a:rPr lang="en-CA" sz="1200" b="0" i="0" u="none" strike="noStrike" dirty="0">
                          <a:solidFill>
                            <a:schemeClr val="bg1"/>
                          </a:solidFill>
                          <a:effectLst/>
                          <a:latin typeface="+mn-lt"/>
                        </a:rPr>
                        <a:t>Views</a:t>
                      </a:r>
                    </a:p>
                  </a:txBody>
                  <a:tcPr marL="7620" marR="7620" marT="7620" marB="0" anchor="ctr"/>
                </a:tc>
                <a:tc>
                  <a:txBody>
                    <a:bodyPr/>
                    <a:lstStyle/>
                    <a:p>
                      <a:r>
                        <a:rPr lang="en-CA" sz="1200" dirty="0">
                          <a:solidFill>
                            <a:schemeClr val="bg1"/>
                          </a:solidFill>
                        </a:rPr>
                        <a:t>INT</a:t>
                      </a:r>
                    </a:p>
                  </a:txBody>
                  <a:tcPr anchor="ctr"/>
                </a:tc>
                <a:tc>
                  <a:txBody>
                    <a:bodyPr/>
                    <a:lstStyle/>
                    <a:p>
                      <a:r>
                        <a:rPr lang="en-CA" sz="1200" dirty="0">
                          <a:solidFill>
                            <a:schemeClr val="bg1"/>
                          </a:solidFill>
                        </a:rPr>
                        <a:t>10</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Number of views a video has</a:t>
                      </a:r>
                    </a:p>
                  </a:txBody>
                  <a:tcPr anchor="ctr"/>
                </a:tc>
                <a:tc>
                  <a:txBody>
                    <a:bodyPr/>
                    <a:lstStyle/>
                    <a:p>
                      <a:r>
                        <a:rPr lang="en-CA" sz="1200" dirty="0">
                          <a:solidFill>
                            <a:schemeClr val="bg1"/>
                          </a:solidFill>
                        </a:rPr>
                        <a:t>6,595,723</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1235965785"/>
                  </a:ext>
                </a:extLst>
              </a:tr>
              <a:tr h="340694">
                <a:tc>
                  <a:txBody>
                    <a:bodyPr/>
                    <a:lstStyle/>
                    <a:p>
                      <a:pPr algn="ctr" fontAlgn="b"/>
                      <a:r>
                        <a:rPr lang="en-CA" sz="1200" b="0" i="0" u="none" strike="noStrike" dirty="0" err="1">
                          <a:solidFill>
                            <a:schemeClr val="bg1"/>
                          </a:solidFill>
                          <a:effectLst/>
                          <a:latin typeface="+mn-lt"/>
                        </a:rPr>
                        <a:t>DatePosted</a:t>
                      </a:r>
                      <a:endParaRPr lang="en-CA" sz="1200" b="0" i="0" u="none" strike="noStrike" dirty="0">
                        <a:solidFill>
                          <a:schemeClr val="bg1"/>
                        </a:solidFill>
                        <a:effectLst/>
                        <a:latin typeface="+mn-lt"/>
                      </a:endParaRP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DATETIME</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Date the video was posted</a:t>
                      </a:r>
                    </a:p>
                  </a:txBody>
                  <a:tcPr anchor="ctr"/>
                </a:tc>
                <a:tc>
                  <a:txBody>
                    <a:bodyPr/>
                    <a:lstStyle/>
                    <a:p>
                      <a:r>
                        <a:rPr lang="en-CA" sz="1200" dirty="0">
                          <a:solidFill>
                            <a:schemeClr val="bg1"/>
                          </a:solidFill>
                        </a:rPr>
                        <a:t>2016-08-25T22:59:59.99</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2356770438"/>
                  </a:ext>
                </a:extLst>
              </a:tr>
              <a:tr h="340694">
                <a:tc>
                  <a:txBody>
                    <a:bodyPr/>
                    <a:lstStyle/>
                    <a:p>
                      <a:pPr algn="ctr" fontAlgn="b"/>
                      <a:r>
                        <a:rPr lang="en-CA" sz="1200" b="0" i="0" u="none" strike="noStrike" dirty="0" err="1">
                          <a:solidFill>
                            <a:schemeClr val="bg1"/>
                          </a:solidFill>
                          <a:effectLst/>
                          <a:latin typeface="+mn-lt"/>
                          <a:cs typeface="Calibri" panose="020F0502020204030204" pitchFamily="34" charset="0"/>
                        </a:rPr>
                        <a:t>CreatorID</a:t>
                      </a:r>
                      <a:endParaRPr lang="en-CA" sz="1200" b="0" i="0" u="none" strike="noStrike" dirty="0">
                        <a:solidFill>
                          <a:schemeClr val="bg1"/>
                        </a:solidFill>
                        <a:effectLst/>
                        <a:latin typeface="+mn-lt"/>
                        <a:cs typeface="Calibri" panose="020F0502020204030204" pitchFamily="34" charset="0"/>
                      </a:endParaRPr>
                    </a:p>
                  </a:txBody>
                  <a:tcPr marL="7620" marR="7620" marT="7620" marB="0" anchor="ctr"/>
                </a:tc>
                <a:tc>
                  <a:txBody>
                    <a:bodyPr/>
                    <a:lstStyle/>
                    <a:p>
                      <a:r>
                        <a:rPr lang="en-CA" sz="1200" dirty="0">
                          <a:solidFill>
                            <a:schemeClr val="bg1"/>
                          </a:solidFill>
                        </a:rPr>
                        <a:t>INT</a:t>
                      </a:r>
                    </a:p>
                  </a:txBody>
                  <a:tcPr anchor="ctr"/>
                </a:tc>
                <a:tc>
                  <a:txBody>
                    <a:bodyPr/>
                    <a:lstStyle/>
                    <a:p>
                      <a:r>
                        <a:rPr lang="en-CA" sz="1200" dirty="0">
                          <a:solidFill>
                            <a:schemeClr val="bg1"/>
                          </a:solidFill>
                        </a:rPr>
                        <a:t>10</a:t>
                      </a:r>
                    </a:p>
                  </a:txBody>
                  <a:tcPr anchor="ctr"/>
                </a:tc>
                <a:tc>
                  <a:txBody>
                    <a:bodyPr/>
                    <a:lstStyle/>
                    <a:p>
                      <a:r>
                        <a:rPr lang="en-CA" sz="1200" dirty="0">
                          <a:solidFill>
                            <a:schemeClr val="bg1"/>
                          </a:solidFill>
                        </a:rPr>
                        <a:t>NOT NULL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Unique identifier assigned to each record in the Creator table</a:t>
                      </a:r>
                      <a:endParaRPr lang="en-CA" sz="1200" dirty="0">
                        <a:solidFill>
                          <a:schemeClr val="bg1"/>
                        </a:solidFill>
                      </a:endParaRPr>
                    </a:p>
                  </a:txBody>
                  <a:tcPr anchor="ctr"/>
                </a:tc>
                <a:tc>
                  <a:txBody>
                    <a:bodyPr/>
                    <a:lstStyle/>
                    <a:p>
                      <a:r>
                        <a:rPr lang="en-CA" sz="1200" dirty="0">
                          <a:solidFill>
                            <a:schemeClr val="bg1"/>
                          </a:solidFill>
                        </a:rPr>
                        <a:t>1</a:t>
                      </a:r>
                    </a:p>
                  </a:txBody>
                  <a:tcPr anchor="ctr"/>
                </a:tc>
                <a:tc>
                  <a:txBody>
                    <a:bodyPr/>
                    <a:lstStyle/>
                    <a:p>
                      <a:r>
                        <a:rPr lang="en-CA" sz="1200" dirty="0">
                          <a:solidFill>
                            <a:schemeClr val="bg1"/>
                          </a:solidFill>
                        </a:rPr>
                        <a:t>PK</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1699763144"/>
                  </a:ext>
                </a:extLst>
              </a:tr>
              <a:tr h="340694">
                <a:tc>
                  <a:txBody>
                    <a:bodyPr/>
                    <a:lstStyle/>
                    <a:p>
                      <a:pPr algn="ctr" fontAlgn="b"/>
                      <a:r>
                        <a:rPr lang="en-CA" sz="1200" b="0" i="0" u="none" strike="noStrike" dirty="0">
                          <a:solidFill>
                            <a:schemeClr val="bg1"/>
                          </a:solidFill>
                          <a:effectLst/>
                          <a:latin typeface="+mn-lt"/>
                        </a:rPr>
                        <a:t>Creator</a:t>
                      </a: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VARCHAR</a:t>
                      </a:r>
                    </a:p>
                  </a:txBody>
                  <a:tcPr anchor="ctr"/>
                </a:tc>
                <a:tc>
                  <a:txBody>
                    <a:bodyPr/>
                    <a:lstStyle/>
                    <a:p>
                      <a:r>
                        <a:rPr lang="en-CA" sz="1200" dirty="0">
                          <a:solidFill>
                            <a:schemeClr val="bg1"/>
                          </a:solidFill>
                        </a:rPr>
                        <a:t>32</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Name of a content creator for YouTube</a:t>
                      </a:r>
                    </a:p>
                  </a:txBody>
                  <a:tcPr anchor="ctr"/>
                </a:tc>
                <a:tc>
                  <a:txBody>
                    <a:bodyPr/>
                    <a:lstStyle/>
                    <a:p>
                      <a:r>
                        <a:rPr lang="en-CA" sz="1200" dirty="0">
                          <a:solidFill>
                            <a:schemeClr val="bg1"/>
                          </a:solidFill>
                        </a:rPr>
                        <a:t>Hillsong UNITED</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113118341"/>
                  </a:ext>
                </a:extLst>
              </a:tr>
              <a:tr h="340694">
                <a:tc>
                  <a:txBody>
                    <a:bodyPr/>
                    <a:lstStyle/>
                    <a:p>
                      <a:pPr algn="ctr" fontAlgn="b"/>
                      <a:r>
                        <a:rPr lang="en-CA" sz="1200" b="0" i="0" u="none" strike="noStrike" dirty="0">
                          <a:solidFill>
                            <a:schemeClr val="bg1"/>
                          </a:solidFill>
                          <a:effectLst/>
                          <a:latin typeface="+mn-lt"/>
                          <a:cs typeface="Calibri" panose="020F0502020204030204" pitchFamily="34" charset="0"/>
                        </a:rPr>
                        <a:t>Singer</a:t>
                      </a:r>
                    </a:p>
                  </a:txBody>
                  <a:tcPr marL="7620" marR="7620" marT="7620" marB="0" anchor="ctr"/>
                </a:tc>
                <a:tc>
                  <a:txBody>
                    <a:bodyPr/>
                    <a:lstStyle/>
                    <a:p>
                      <a:r>
                        <a:rPr lang="en-CA" sz="1200" dirty="0">
                          <a:solidFill>
                            <a:schemeClr val="bg1"/>
                          </a:solidFill>
                        </a:rPr>
                        <a:t>VARCHAR</a:t>
                      </a:r>
                    </a:p>
                  </a:txBody>
                  <a:tcPr anchor="ctr"/>
                </a:tc>
                <a:tc>
                  <a:txBody>
                    <a:bodyPr/>
                    <a:lstStyle/>
                    <a:p>
                      <a:r>
                        <a:rPr lang="en-CA" sz="1200" dirty="0">
                          <a:solidFill>
                            <a:schemeClr val="bg1"/>
                          </a:solidFill>
                        </a:rPr>
                        <a:t>32</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Name of the individual/s who performed in the song</a:t>
                      </a:r>
                    </a:p>
                  </a:txBody>
                  <a:tcPr anchor="ctr"/>
                </a:tc>
                <a:tc>
                  <a:txBody>
                    <a:bodyPr/>
                    <a:lstStyle/>
                    <a:p>
                      <a:r>
                        <a:rPr lang="en-CA" sz="1200" dirty="0">
                          <a:solidFill>
                            <a:schemeClr val="bg1"/>
                          </a:solidFill>
                        </a:rPr>
                        <a:t>Hillsong UNITED</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2114981345"/>
                  </a:ext>
                </a:extLst>
              </a:tr>
              <a:tr h="340694">
                <a:tc>
                  <a:txBody>
                    <a:bodyPr/>
                    <a:lstStyle/>
                    <a:p>
                      <a:pPr algn="ctr" fontAlgn="b"/>
                      <a:r>
                        <a:rPr lang="en-CA" sz="1200" b="0" i="0" u="none" strike="noStrike" dirty="0">
                          <a:solidFill>
                            <a:schemeClr val="bg1"/>
                          </a:solidFill>
                          <a:effectLst/>
                          <a:latin typeface="+mn-lt"/>
                          <a:cs typeface="Calibri" panose="020F0502020204030204" pitchFamily="34" charset="0"/>
                        </a:rPr>
                        <a:t>Likes</a:t>
                      </a:r>
                    </a:p>
                  </a:txBody>
                  <a:tcPr marL="7620" marR="7620" marT="7620" marB="0" anchor="ctr"/>
                </a:tc>
                <a:tc>
                  <a:txBody>
                    <a:bodyPr/>
                    <a:lstStyle/>
                    <a:p>
                      <a:r>
                        <a:rPr lang="en-CA" sz="1200" dirty="0">
                          <a:solidFill>
                            <a:schemeClr val="bg1"/>
                          </a:solidFill>
                        </a:rPr>
                        <a:t>INT</a:t>
                      </a:r>
                    </a:p>
                  </a:txBody>
                  <a:tcPr anchor="ctr"/>
                </a:tc>
                <a:tc>
                  <a:txBody>
                    <a:bodyPr/>
                    <a:lstStyle/>
                    <a:p>
                      <a:r>
                        <a:rPr lang="en-CA" sz="1200" dirty="0">
                          <a:solidFill>
                            <a:schemeClr val="bg1"/>
                          </a:solidFill>
                        </a:rPr>
                        <a:t>10</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Number of users that have upvoted the video</a:t>
                      </a:r>
                    </a:p>
                  </a:txBody>
                  <a:tcPr anchor="ctr"/>
                </a:tc>
                <a:tc>
                  <a:txBody>
                    <a:bodyPr/>
                    <a:lstStyle/>
                    <a:p>
                      <a:r>
                        <a:rPr lang="en-CA" sz="1200" dirty="0">
                          <a:solidFill>
                            <a:schemeClr val="bg1"/>
                          </a:solidFill>
                        </a:rPr>
                        <a:t>83,000</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31967000"/>
                  </a:ext>
                </a:extLst>
              </a:tr>
              <a:tr h="5274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CA" sz="1200" b="0" i="0" u="none" strike="noStrike" dirty="0">
                          <a:solidFill>
                            <a:schemeClr val="bg1"/>
                          </a:solidFill>
                          <a:effectLst/>
                          <a:latin typeface="+mn-lt"/>
                          <a:cs typeface="Calibri" panose="020F0502020204030204" pitchFamily="34" charset="0"/>
                        </a:rPr>
                        <a:t>Licensee</a:t>
                      </a:r>
                    </a:p>
                    <a:p>
                      <a:pPr algn="ctr" fontAlgn="b"/>
                      <a:endParaRPr lang="en-CA" sz="1200" b="0" i="0" u="none" strike="noStrike" dirty="0">
                        <a:solidFill>
                          <a:schemeClr val="bg1"/>
                        </a:solidFill>
                        <a:effectLst/>
                        <a:latin typeface="+mn-lt"/>
                        <a:cs typeface="Calibri" panose="020F0502020204030204" pitchFamily="34" charset="0"/>
                      </a:endParaRP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bg1"/>
                          </a:solidFill>
                        </a:rPr>
                        <a:t>VARCHAR</a:t>
                      </a:r>
                    </a:p>
                    <a:p>
                      <a:endParaRPr lang="en-CA" sz="1200" dirty="0">
                        <a:solidFill>
                          <a:schemeClr val="bg1"/>
                        </a:solidFill>
                      </a:endParaRPr>
                    </a:p>
                  </a:txBody>
                  <a:tcPr anchor="ctr"/>
                </a:tc>
                <a:tc>
                  <a:txBody>
                    <a:bodyPr/>
                    <a:lstStyle/>
                    <a:p>
                      <a:r>
                        <a:rPr lang="en-CA" sz="1200">
                          <a:solidFill>
                            <a:schemeClr val="bg1"/>
                          </a:solidFill>
                        </a:rPr>
                        <a:t>32</a:t>
                      </a:r>
                      <a:endParaRPr lang="en-CA" sz="1200" dirty="0">
                        <a:solidFill>
                          <a:schemeClr val="bg1"/>
                        </a:solidFill>
                      </a:endParaRPr>
                    </a:p>
                  </a:txBody>
                  <a:tcPr anchor="ctr"/>
                </a:tc>
                <a:tc>
                  <a:txBody>
                    <a:bodyPr/>
                    <a:lstStyle/>
                    <a:p>
                      <a:r>
                        <a:rPr lang="en-CA" sz="1200" dirty="0">
                          <a:solidFill>
                            <a:schemeClr val="bg1"/>
                          </a:solidFill>
                        </a:rPr>
                        <a:t>NULL</a:t>
                      </a:r>
                    </a:p>
                  </a:txBody>
                  <a:tcPr anchor="ctr"/>
                </a:tc>
                <a:tc>
                  <a:txBody>
                    <a:bodyPr/>
                    <a:lstStyle/>
                    <a:p>
                      <a:r>
                        <a:rPr lang="en-CA" sz="1200" dirty="0">
                          <a:solidFill>
                            <a:schemeClr val="bg1"/>
                          </a:solidFill>
                        </a:rPr>
                        <a:t>Name of the person/company the song is licensed to</a:t>
                      </a:r>
                    </a:p>
                  </a:txBody>
                  <a:tcPr anchor="ctr"/>
                </a:tc>
                <a:tc>
                  <a:txBody>
                    <a:bodyPr/>
                    <a:lstStyle/>
                    <a:p>
                      <a:r>
                        <a:rPr lang="en-CA" sz="1200" dirty="0">
                          <a:solidFill>
                            <a:schemeClr val="bg1"/>
                          </a:solidFill>
                        </a:rPr>
                        <a:t>John Doe</a:t>
                      </a:r>
                    </a:p>
                  </a:txBody>
                  <a:tcPr anchor="ctr"/>
                </a:tc>
                <a:tc>
                  <a:txBody>
                    <a:bodyPr/>
                    <a:lstStyle/>
                    <a:p>
                      <a:r>
                        <a:rPr lang="en-CA" sz="1200" dirty="0">
                          <a:solidFill>
                            <a:schemeClr val="bg1"/>
                          </a:solidFill>
                        </a:rPr>
                        <a:t>-</a:t>
                      </a:r>
                    </a:p>
                  </a:txBody>
                  <a:tcPr anchor="ctr"/>
                </a:tc>
                <a:tc>
                  <a:txBody>
                    <a:bodyPr/>
                    <a:lstStyle/>
                    <a:p>
                      <a:r>
                        <a:rPr lang="en-CA" sz="1200">
                          <a:solidFill>
                            <a:schemeClr val="bg1"/>
                          </a:solidFill>
                        </a:rPr>
                        <a:t>NULL</a:t>
                      </a:r>
                      <a:endParaRPr lang="en-CA" sz="1200" dirty="0">
                        <a:solidFill>
                          <a:schemeClr val="bg1"/>
                        </a:solidFill>
                      </a:endParaRPr>
                    </a:p>
                  </a:txBody>
                  <a:tcPr anchor="ctr"/>
                </a:tc>
                <a:extLst>
                  <a:ext uri="{0D108BD9-81ED-4DB2-BD59-A6C34878D82A}">
                    <a16:rowId xmlns:a16="http://schemas.microsoft.com/office/drawing/2014/main" val="2990631338"/>
                  </a:ext>
                </a:extLst>
              </a:tr>
              <a:tr h="340694">
                <a:tc>
                  <a:txBody>
                    <a:bodyPr/>
                    <a:lstStyle/>
                    <a:p>
                      <a:pPr algn="ctr" fontAlgn="b"/>
                      <a:r>
                        <a:rPr lang="en-CA" sz="1200" b="0" i="0" u="none" strike="noStrike">
                          <a:solidFill>
                            <a:schemeClr val="bg1"/>
                          </a:solidFill>
                          <a:effectLst/>
                          <a:latin typeface="+mn-lt"/>
                        </a:rPr>
                        <a:t>Licensor</a:t>
                      </a:r>
                      <a:endParaRPr lang="en-CA" sz="1200" b="0" i="0" u="none" strike="noStrike" dirty="0">
                        <a:solidFill>
                          <a:schemeClr val="bg1"/>
                        </a:solidFill>
                        <a:effectLst/>
                        <a:latin typeface="+mn-lt"/>
                      </a:endParaRP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bg1"/>
                          </a:solidFill>
                        </a:rPr>
                        <a:t>VARCHAR</a:t>
                      </a:r>
                      <a:endParaRPr lang="en-CA" sz="1200" dirty="0">
                        <a:solidFill>
                          <a:schemeClr val="bg1"/>
                        </a:solidFill>
                      </a:endParaRPr>
                    </a:p>
                  </a:txBody>
                  <a:tcPr anchor="ctr"/>
                </a:tc>
                <a:tc>
                  <a:txBody>
                    <a:bodyPr/>
                    <a:lstStyle/>
                    <a:p>
                      <a:r>
                        <a:rPr lang="en-CA" sz="1200">
                          <a:solidFill>
                            <a:schemeClr val="bg1"/>
                          </a:solidFill>
                        </a:rPr>
                        <a:t>32</a:t>
                      </a:r>
                      <a:endParaRPr lang="en-CA" sz="1200" dirty="0">
                        <a:solidFill>
                          <a:schemeClr val="bg1"/>
                        </a:solidFill>
                      </a:endParaRPr>
                    </a:p>
                  </a:txBody>
                  <a:tcPr anchor="ctr"/>
                </a:tc>
                <a:tc>
                  <a:txBody>
                    <a:bodyPr/>
                    <a:lstStyle/>
                    <a:p>
                      <a:r>
                        <a:rPr lang="en-CA" sz="1200">
                          <a:solidFill>
                            <a:schemeClr val="bg1"/>
                          </a:solidFill>
                        </a:rPr>
                        <a:t>NULL</a:t>
                      </a:r>
                      <a:endParaRPr lang="en-CA" sz="1200" dirty="0">
                        <a:solidFill>
                          <a:schemeClr val="bg1"/>
                        </a:solidFill>
                      </a:endParaRPr>
                    </a:p>
                  </a:txBody>
                  <a:tcPr anchor="ctr"/>
                </a:tc>
                <a:tc>
                  <a:txBody>
                    <a:bodyPr/>
                    <a:lstStyle/>
                    <a:p>
                      <a:r>
                        <a:rPr lang="en-CA" sz="1200" dirty="0">
                          <a:solidFill>
                            <a:schemeClr val="bg1"/>
                          </a:solidFill>
                        </a:rPr>
                        <a:t>Name of the person/company that owns the license</a:t>
                      </a:r>
                    </a:p>
                  </a:txBody>
                  <a:tcPr anchor="ctr"/>
                </a:tc>
                <a:tc>
                  <a:txBody>
                    <a:bodyPr/>
                    <a:lstStyle/>
                    <a:p>
                      <a:r>
                        <a:rPr lang="en-CA" sz="1200" dirty="0">
                          <a:solidFill>
                            <a:schemeClr val="bg1"/>
                          </a:solidFill>
                        </a:rPr>
                        <a:t>Jane Doe</a:t>
                      </a:r>
                    </a:p>
                  </a:txBody>
                  <a:tcPr anchor="ctr"/>
                </a:tc>
                <a:tc>
                  <a:txBody>
                    <a:bodyPr/>
                    <a:lstStyle/>
                    <a:p>
                      <a:r>
                        <a:rPr lang="en-CA" sz="1200" dirty="0">
                          <a:solidFill>
                            <a:schemeClr val="bg1"/>
                          </a:solidFill>
                        </a:rPr>
                        <a:t>-</a:t>
                      </a:r>
                    </a:p>
                  </a:txBody>
                  <a:tcPr anchor="ctr"/>
                </a:tc>
                <a:tc>
                  <a:txBody>
                    <a:bodyPr/>
                    <a:lstStyle/>
                    <a:p>
                      <a:r>
                        <a:rPr lang="en-CA" sz="1200">
                          <a:solidFill>
                            <a:schemeClr val="bg1"/>
                          </a:solidFill>
                        </a:rPr>
                        <a:t>NULL</a:t>
                      </a:r>
                      <a:endParaRPr lang="en-CA" sz="1200" dirty="0">
                        <a:solidFill>
                          <a:schemeClr val="bg1"/>
                        </a:solidFill>
                      </a:endParaRPr>
                    </a:p>
                  </a:txBody>
                  <a:tcPr anchor="ctr"/>
                </a:tc>
                <a:extLst>
                  <a:ext uri="{0D108BD9-81ED-4DB2-BD59-A6C34878D82A}">
                    <a16:rowId xmlns:a16="http://schemas.microsoft.com/office/drawing/2014/main" val="1896842750"/>
                  </a:ext>
                </a:extLst>
              </a:tr>
              <a:tr h="340694">
                <a:tc>
                  <a:txBody>
                    <a:bodyPr/>
                    <a:lstStyle/>
                    <a:p>
                      <a:pPr algn="ctr" fontAlgn="b"/>
                      <a:r>
                        <a:rPr lang="en-CA" sz="1200" b="0" i="0" u="none" strike="noStrike" dirty="0" err="1">
                          <a:solidFill>
                            <a:schemeClr val="bg1"/>
                          </a:solidFill>
                          <a:effectLst/>
                          <a:latin typeface="+mn-lt"/>
                        </a:rPr>
                        <a:t>SongID</a:t>
                      </a:r>
                      <a:endParaRPr lang="en-CA" sz="1200" b="0" i="0" u="none" strike="noStrike" dirty="0">
                        <a:solidFill>
                          <a:schemeClr val="bg1"/>
                        </a:solidFill>
                        <a:effectLst/>
                        <a:latin typeface="+mn-lt"/>
                      </a:endParaRPr>
                    </a:p>
                  </a:txBody>
                  <a:tcPr marL="7620" marR="7620" marT="7620" marB="0" anchor="ctr"/>
                </a:tc>
                <a:tc>
                  <a:txBody>
                    <a:bodyPr/>
                    <a:lstStyle/>
                    <a:p>
                      <a:r>
                        <a:rPr lang="en-CA" sz="1200" dirty="0">
                          <a:solidFill>
                            <a:schemeClr val="bg1"/>
                          </a:solidFill>
                        </a:rPr>
                        <a:t>INT</a:t>
                      </a:r>
                    </a:p>
                  </a:txBody>
                  <a:tcPr anchor="ctr"/>
                </a:tc>
                <a:tc>
                  <a:txBody>
                    <a:bodyPr/>
                    <a:lstStyle/>
                    <a:p>
                      <a:r>
                        <a:rPr lang="en-CA" sz="1200" dirty="0">
                          <a:solidFill>
                            <a:schemeClr val="bg1"/>
                          </a:solidFill>
                        </a:rPr>
                        <a:t>10</a:t>
                      </a:r>
                    </a:p>
                  </a:txBody>
                  <a:tcPr anchor="ctr"/>
                </a:tc>
                <a:tc>
                  <a:txBody>
                    <a:bodyPr/>
                    <a:lstStyle/>
                    <a:p>
                      <a:r>
                        <a:rPr lang="en-CA" sz="1200" dirty="0">
                          <a:solidFill>
                            <a:schemeClr val="bg1"/>
                          </a:solidFill>
                        </a:rPr>
                        <a:t>NOT NULL</a:t>
                      </a:r>
                    </a:p>
                  </a:txBody>
                  <a:tcPr anchor="ctr"/>
                </a:tc>
                <a:tc>
                  <a:txBody>
                    <a:bodyPr/>
                    <a:lstStyle/>
                    <a:p>
                      <a:r>
                        <a:rPr lang="en-US" sz="1200" dirty="0">
                          <a:solidFill>
                            <a:schemeClr val="bg1"/>
                          </a:solidFill>
                        </a:rPr>
                        <a:t>Unique identifier assigned to each record in the Song table</a:t>
                      </a:r>
                      <a:endParaRPr lang="en-CA" sz="1200" dirty="0">
                        <a:solidFill>
                          <a:schemeClr val="bg1"/>
                        </a:solidFill>
                      </a:endParaRPr>
                    </a:p>
                  </a:txBody>
                  <a:tcPr anchor="ctr"/>
                </a:tc>
                <a:tc>
                  <a:txBody>
                    <a:bodyPr/>
                    <a:lstStyle/>
                    <a:p>
                      <a:r>
                        <a:rPr lang="en-CA" sz="1200" dirty="0">
                          <a:solidFill>
                            <a:schemeClr val="bg1"/>
                          </a:solidFill>
                        </a:rPr>
                        <a:t>1</a:t>
                      </a:r>
                    </a:p>
                  </a:txBody>
                  <a:tcPr anchor="ctr"/>
                </a:tc>
                <a:tc>
                  <a:txBody>
                    <a:bodyPr/>
                    <a:lstStyle/>
                    <a:p>
                      <a:r>
                        <a:rPr lang="en-CA" sz="1200" dirty="0">
                          <a:solidFill>
                            <a:schemeClr val="bg1"/>
                          </a:solidFill>
                        </a:rPr>
                        <a:t>PK</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3303664751"/>
                  </a:ext>
                </a:extLst>
              </a:tr>
              <a:tr h="340694">
                <a:tc>
                  <a:txBody>
                    <a:bodyPr/>
                    <a:lstStyle/>
                    <a:p>
                      <a:pPr algn="ctr" fontAlgn="b"/>
                      <a:r>
                        <a:rPr lang="en-CA" sz="1200" b="0" i="0" u="none" strike="noStrike" dirty="0" err="1">
                          <a:solidFill>
                            <a:schemeClr val="bg1"/>
                          </a:solidFill>
                          <a:effectLst/>
                          <a:latin typeface="+mn-lt"/>
                        </a:rPr>
                        <a:t>SongTitle</a:t>
                      </a:r>
                      <a:endParaRPr lang="en-CA" sz="1200" b="0" i="0" u="none" strike="noStrike" dirty="0">
                        <a:solidFill>
                          <a:schemeClr val="bg1"/>
                        </a:solidFill>
                        <a:effectLst/>
                        <a:latin typeface="+mn-lt"/>
                      </a:endParaRPr>
                    </a:p>
                  </a:txBody>
                  <a:tcPr marL="7620" marR="7620" marT="7620" marB="0" anchor="ctr"/>
                </a:tc>
                <a:tc>
                  <a:txBody>
                    <a:bodyPr/>
                    <a:lstStyle/>
                    <a:p>
                      <a:r>
                        <a:rPr lang="en-CA" sz="1200" dirty="0">
                          <a:solidFill>
                            <a:schemeClr val="bg1"/>
                          </a:solidFill>
                        </a:rPr>
                        <a:t>VARCHAR</a:t>
                      </a:r>
                    </a:p>
                  </a:txBody>
                  <a:tcPr anchor="ctr"/>
                </a:tc>
                <a:tc>
                  <a:txBody>
                    <a:bodyPr/>
                    <a:lstStyle/>
                    <a:p>
                      <a:r>
                        <a:rPr lang="en-CA" sz="1200" dirty="0">
                          <a:solidFill>
                            <a:schemeClr val="bg1"/>
                          </a:solidFill>
                        </a:rPr>
                        <a:t>32</a:t>
                      </a:r>
                    </a:p>
                  </a:txBody>
                  <a:tcPr anchor="ctr"/>
                </a:tc>
                <a:tc>
                  <a:txBody>
                    <a:bodyPr/>
                    <a:lstStyle/>
                    <a:p>
                      <a:r>
                        <a:rPr lang="en-CA" sz="1200" dirty="0">
                          <a:solidFill>
                            <a:schemeClr val="bg1"/>
                          </a:solidFill>
                        </a:rPr>
                        <a:t>NOT NULL</a:t>
                      </a:r>
                    </a:p>
                  </a:txBody>
                  <a:tcPr anchor="ctr"/>
                </a:tc>
                <a:tc>
                  <a:txBody>
                    <a:bodyPr/>
                    <a:lstStyle/>
                    <a:p>
                      <a:r>
                        <a:rPr lang="en-CA" sz="1200" dirty="0">
                          <a:solidFill>
                            <a:schemeClr val="bg1"/>
                          </a:solidFill>
                        </a:rPr>
                        <a:t>Name of the song</a:t>
                      </a:r>
                    </a:p>
                  </a:txBody>
                  <a:tcPr anchor="ctr"/>
                </a:tc>
                <a:tc>
                  <a:txBody>
                    <a:bodyPr/>
                    <a:lstStyle/>
                    <a:p>
                      <a:r>
                        <a:rPr lang="en-CA" sz="1200" dirty="0">
                          <a:solidFill>
                            <a:schemeClr val="bg1"/>
                          </a:solidFill>
                        </a:rPr>
                        <a:t>Oceans (where feet may fail)</a:t>
                      </a:r>
                    </a:p>
                  </a:txBody>
                  <a:tcPr anchor="ctr"/>
                </a:tc>
                <a:tc>
                  <a:txBody>
                    <a:bodyPr/>
                    <a:lstStyle/>
                    <a:p>
                      <a:r>
                        <a:rPr lang="en-CA" sz="1200" dirty="0">
                          <a:solidFill>
                            <a:schemeClr val="bg1"/>
                          </a:solidFill>
                        </a:rPr>
                        <a:t>-</a:t>
                      </a:r>
                    </a:p>
                  </a:txBody>
                  <a:tcPr anchor="ctr"/>
                </a:tc>
                <a:tc>
                  <a:txBody>
                    <a:bodyPr/>
                    <a:lstStyle/>
                    <a:p>
                      <a:r>
                        <a:rPr lang="en-CA" sz="1200" dirty="0">
                          <a:solidFill>
                            <a:schemeClr val="bg1"/>
                          </a:solidFill>
                        </a:rPr>
                        <a:t>-</a:t>
                      </a:r>
                    </a:p>
                  </a:txBody>
                  <a:tcPr anchor="ctr"/>
                </a:tc>
                <a:extLst>
                  <a:ext uri="{0D108BD9-81ED-4DB2-BD59-A6C34878D82A}">
                    <a16:rowId xmlns:a16="http://schemas.microsoft.com/office/drawing/2014/main" val="2903797331"/>
                  </a:ext>
                </a:extLst>
              </a:tr>
            </a:tbl>
          </a:graphicData>
        </a:graphic>
      </p:graphicFrame>
      <p:pic>
        <p:nvPicPr>
          <p:cNvPr id="2" name="Audio 1">
            <a:hlinkClick r:id="" action="ppaction://media"/>
            <a:extLst>
              <a:ext uri="{FF2B5EF4-FFF2-40B4-BE49-F238E27FC236}">
                <a16:creationId xmlns:a16="http://schemas.microsoft.com/office/drawing/2014/main" id="{3F58FA1E-B06F-464A-8DE3-18CA6A2963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94016934"/>
      </p:ext>
    </p:extLst>
  </p:cSld>
  <p:clrMapOvr>
    <a:masterClrMapping/>
  </p:clrMapOvr>
  <p:transition spd="slow" advTm="546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F907425-0766-4736-9568-CCCB30E73898}"/>
              </a:ext>
            </a:extLst>
          </p:cNvPr>
          <p:cNvPicPr>
            <a:picLocks noChangeAspect="1"/>
          </p:cNvPicPr>
          <p:nvPr/>
        </p:nvPicPr>
        <p:blipFill rotWithShape="1">
          <a:blip r:embed="rId4"/>
          <a:srcRect r="1334" b="1"/>
          <a:stretch/>
        </p:blipFill>
        <p:spPr>
          <a:xfrm>
            <a:off x="20" y="10"/>
            <a:ext cx="12191980" cy="6857989"/>
          </a:xfrm>
          <a:prstGeom prst="rect">
            <a:avLst/>
          </a:prstGeom>
          <a:noFill/>
        </p:spPr>
      </p:pic>
      <p:sp>
        <p:nvSpPr>
          <p:cNvPr id="7" name="Text Placeholder 2">
            <a:extLst>
              <a:ext uri="{FF2B5EF4-FFF2-40B4-BE49-F238E27FC236}">
                <a16:creationId xmlns:a16="http://schemas.microsoft.com/office/drawing/2014/main" id="{5DB0A59D-E25A-4175-8075-8AF7D57E43EA}"/>
              </a:ext>
            </a:extLst>
          </p:cNvPr>
          <p:cNvSpPr>
            <a:spLocks noGrp="1"/>
          </p:cNvSpPr>
          <p:nvPr>
            <p:ph type="body" sz="quarter" idx="11"/>
          </p:nvPr>
        </p:nvSpPr>
        <p:spPr>
          <a:xfrm>
            <a:off x="4734046" y="6179837"/>
            <a:ext cx="1605452" cy="351178"/>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SOURCE TO</a:t>
            </a:r>
          </a:p>
        </p:txBody>
      </p:sp>
      <p:sp>
        <p:nvSpPr>
          <p:cNvPr id="8" name="Title 3">
            <a:extLst>
              <a:ext uri="{FF2B5EF4-FFF2-40B4-BE49-F238E27FC236}">
                <a16:creationId xmlns:a16="http://schemas.microsoft.com/office/drawing/2014/main" id="{845CC3A5-4B58-457E-BA12-283B9AB4983B}"/>
              </a:ext>
            </a:extLst>
          </p:cNvPr>
          <p:cNvSpPr>
            <a:spLocks noGrp="1"/>
          </p:cNvSpPr>
          <p:nvPr>
            <p:ph type="title"/>
          </p:nvPr>
        </p:nvSpPr>
        <p:spPr>
          <a:xfrm>
            <a:off x="6497721" y="6068712"/>
            <a:ext cx="5493651" cy="591127"/>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i="1" dirty="0"/>
              <a:t>TARGET MAPPING</a:t>
            </a:r>
          </a:p>
        </p:txBody>
      </p:sp>
      <p:graphicFrame>
        <p:nvGraphicFramePr>
          <p:cNvPr id="4" name="Table 3">
            <a:extLst>
              <a:ext uri="{FF2B5EF4-FFF2-40B4-BE49-F238E27FC236}">
                <a16:creationId xmlns:a16="http://schemas.microsoft.com/office/drawing/2014/main" id="{39E90AD4-AAD3-4900-B968-E098488B2DE0}"/>
              </a:ext>
            </a:extLst>
          </p:cNvPr>
          <p:cNvGraphicFramePr>
            <a:graphicFrameLocks noGrp="1"/>
          </p:cNvGraphicFramePr>
          <p:nvPr>
            <p:extLst>
              <p:ext uri="{D42A27DB-BD31-4B8C-83A1-F6EECF244321}">
                <p14:modId xmlns:p14="http://schemas.microsoft.com/office/powerpoint/2010/main" val="3600877256"/>
              </p:ext>
            </p:extLst>
          </p:nvPr>
        </p:nvGraphicFramePr>
        <p:xfrm>
          <a:off x="312515" y="326985"/>
          <a:ext cx="11389488" cy="3269010"/>
        </p:xfrm>
        <a:graphic>
          <a:graphicData uri="http://schemas.openxmlformats.org/drawingml/2006/table">
            <a:tbl>
              <a:tblPr firstRow="1" firstCol="1" bandRow="1">
                <a:tableStyleId>{5C22544A-7EE6-4342-B048-85BDC9FD1C3A}</a:tableStyleId>
              </a:tblPr>
              <a:tblGrid>
                <a:gridCol w="1035408">
                  <a:extLst>
                    <a:ext uri="{9D8B030D-6E8A-4147-A177-3AD203B41FA5}">
                      <a16:colId xmlns:a16="http://schemas.microsoft.com/office/drawing/2014/main" val="4020622357"/>
                    </a:ext>
                  </a:extLst>
                </a:gridCol>
                <a:gridCol w="1035408">
                  <a:extLst>
                    <a:ext uri="{9D8B030D-6E8A-4147-A177-3AD203B41FA5}">
                      <a16:colId xmlns:a16="http://schemas.microsoft.com/office/drawing/2014/main" val="3658475629"/>
                    </a:ext>
                  </a:extLst>
                </a:gridCol>
                <a:gridCol w="1035408">
                  <a:extLst>
                    <a:ext uri="{9D8B030D-6E8A-4147-A177-3AD203B41FA5}">
                      <a16:colId xmlns:a16="http://schemas.microsoft.com/office/drawing/2014/main" val="2981116865"/>
                    </a:ext>
                  </a:extLst>
                </a:gridCol>
                <a:gridCol w="1035408">
                  <a:extLst>
                    <a:ext uri="{9D8B030D-6E8A-4147-A177-3AD203B41FA5}">
                      <a16:colId xmlns:a16="http://schemas.microsoft.com/office/drawing/2014/main" val="3123481238"/>
                    </a:ext>
                  </a:extLst>
                </a:gridCol>
                <a:gridCol w="962805">
                  <a:extLst>
                    <a:ext uri="{9D8B030D-6E8A-4147-A177-3AD203B41FA5}">
                      <a16:colId xmlns:a16="http://schemas.microsoft.com/office/drawing/2014/main" val="1199924881"/>
                    </a:ext>
                  </a:extLst>
                </a:gridCol>
                <a:gridCol w="1108011">
                  <a:extLst>
                    <a:ext uri="{9D8B030D-6E8A-4147-A177-3AD203B41FA5}">
                      <a16:colId xmlns:a16="http://schemas.microsoft.com/office/drawing/2014/main" val="2999519496"/>
                    </a:ext>
                  </a:extLst>
                </a:gridCol>
                <a:gridCol w="1035408">
                  <a:extLst>
                    <a:ext uri="{9D8B030D-6E8A-4147-A177-3AD203B41FA5}">
                      <a16:colId xmlns:a16="http://schemas.microsoft.com/office/drawing/2014/main" val="134107138"/>
                    </a:ext>
                  </a:extLst>
                </a:gridCol>
                <a:gridCol w="1035408">
                  <a:extLst>
                    <a:ext uri="{9D8B030D-6E8A-4147-A177-3AD203B41FA5}">
                      <a16:colId xmlns:a16="http://schemas.microsoft.com/office/drawing/2014/main" val="4060441767"/>
                    </a:ext>
                  </a:extLst>
                </a:gridCol>
                <a:gridCol w="1035408">
                  <a:extLst>
                    <a:ext uri="{9D8B030D-6E8A-4147-A177-3AD203B41FA5}">
                      <a16:colId xmlns:a16="http://schemas.microsoft.com/office/drawing/2014/main" val="1081002885"/>
                    </a:ext>
                  </a:extLst>
                </a:gridCol>
                <a:gridCol w="1035408">
                  <a:extLst>
                    <a:ext uri="{9D8B030D-6E8A-4147-A177-3AD203B41FA5}">
                      <a16:colId xmlns:a16="http://schemas.microsoft.com/office/drawing/2014/main" val="4173547637"/>
                    </a:ext>
                  </a:extLst>
                </a:gridCol>
                <a:gridCol w="1035408">
                  <a:extLst>
                    <a:ext uri="{9D8B030D-6E8A-4147-A177-3AD203B41FA5}">
                      <a16:colId xmlns:a16="http://schemas.microsoft.com/office/drawing/2014/main" val="2382614355"/>
                    </a:ext>
                  </a:extLst>
                </a:gridCol>
              </a:tblGrid>
              <a:tr h="304393">
                <a:tc rowSpan="7">
                  <a:txBody>
                    <a:bodyPr/>
                    <a:lstStyle/>
                    <a:p>
                      <a:pPr marL="71755" marR="71755" algn="ctr">
                        <a:lnSpc>
                          <a:spcPct val="107000"/>
                        </a:lnSpc>
                        <a:spcAft>
                          <a:spcPts val="800"/>
                        </a:spcAft>
                      </a:pPr>
                      <a:r>
                        <a:rPr lang="en-CA" sz="1200" dirty="0">
                          <a:effectLst/>
                          <a:latin typeface="Calibri" panose="020F0502020204030204" pitchFamily="34" charset="0"/>
                          <a:cs typeface="Calibri" panose="020F0502020204030204" pitchFamily="34" charset="0"/>
                        </a:rPr>
                        <a:t>SOURCE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vert="vert270">
                    <a:solidFill>
                      <a:schemeClr val="tx2"/>
                    </a:solidFill>
                  </a:tcPr>
                </a:tc>
                <a:tc>
                  <a:txBody>
                    <a:bodyPr/>
                    <a:lstStyle/>
                    <a:p>
                      <a:pPr>
                        <a:lnSpc>
                          <a:spcPct val="107000"/>
                        </a:lnSpc>
                        <a:spcAft>
                          <a:spcPts val="800"/>
                        </a:spcAft>
                      </a:pPr>
                      <a:r>
                        <a:rPr lang="en-CA" sz="1400" dirty="0">
                          <a:effectLst/>
                          <a:latin typeface="Calibri" panose="020F0502020204030204" pitchFamily="34" charset="0"/>
                          <a:cs typeface="Calibri" panose="020F0502020204030204" pitchFamily="34" charset="0"/>
                        </a:rPr>
                        <a:t>Data Source</a:t>
                      </a:r>
                      <a:endParaRPr lang="en-CA" sz="14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chemeClr val="tx2"/>
                    </a:solidFill>
                  </a:tcPr>
                </a:tc>
                <a:tc gridSpan="9">
                  <a:txBody>
                    <a:bodyPr/>
                    <a:lstStyle/>
                    <a:p>
                      <a:pPr>
                        <a:lnSpc>
                          <a:spcPct val="107000"/>
                        </a:lnSpc>
                        <a:spcAft>
                          <a:spcPts val="800"/>
                        </a:spcAft>
                      </a:pPr>
                      <a:r>
                        <a:rPr lang="en-CA" sz="1400" dirty="0">
                          <a:effectLst/>
                          <a:latin typeface="Calibri" panose="020F0502020204030204" pitchFamily="34" charset="0"/>
                          <a:ea typeface="Calibri" panose="020F0502020204030204" pitchFamily="34" charset="0"/>
                          <a:cs typeface="Calibri" panose="020F0502020204030204" pitchFamily="34" charset="0"/>
                        </a:rPr>
                        <a:t>https://www.youtube.com/watch?v=M9GcyHpptMk</a:t>
                      </a:r>
                    </a:p>
                  </a:txBody>
                  <a:tcPr marL="24844" marR="24844" marT="0" marB="0">
                    <a:solidFill>
                      <a:schemeClr val="tx2"/>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91404714"/>
                  </a:ext>
                </a:extLst>
              </a:tr>
              <a:tr h="416842">
                <a:tc vMerge="1">
                  <a:txBody>
                    <a:bodyPr/>
                    <a:lstStyle/>
                    <a:p>
                      <a:endParaRPr lang="en-CA"/>
                    </a:p>
                  </a:txBody>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Source Column</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latin typeface="Calibri" panose="020F0502020204030204" pitchFamily="34" charset="0"/>
                          <a:ea typeface="Calibri" panose="020F0502020204030204" pitchFamily="34" charset="0"/>
                          <a:cs typeface="Calibri" panose="020F0502020204030204" pitchFamily="34" charset="0"/>
                        </a:rPr>
                        <a:t>YoutubeVideoID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latin typeface="Calibri" panose="020F0502020204030204" pitchFamily="34" charset="0"/>
                          <a:ea typeface="Calibri" panose="020F0502020204030204" pitchFamily="34" charset="0"/>
                          <a:cs typeface="Calibri" panose="020F0502020204030204" pitchFamily="34" charset="0"/>
                        </a:rPr>
                        <a:t>YoutubeVideoTitle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Creator</a:t>
                      </a:r>
                    </a:p>
                  </a:txBody>
                  <a:tcPr marL="24844" marR="24844" marT="0" marB="0"/>
                </a:tc>
                <a:tc>
                  <a:txBody>
                    <a:bodyPr/>
                    <a:lstStyle/>
                    <a:p>
                      <a:pPr marL="71755" marR="71755">
                        <a:lnSpc>
                          <a:spcPct val="107000"/>
                        </a:lnSpc>
                        <a:spcAft>
                          <a:spcPts val="800"/>
                        </a:spcAft>
                      </a:pPr>
                      <a:r>
                        <a:rPr lang="en-CA" sz="1200" dirty="0" err="1">
                          <a:effectLst/>
                          <a:latin typeface="Calibri" panose="020F0502020204030204" pitchFamily="34" charset="0"/>
                          <a:ea typeface="Calibri" panose="020F0502020204030204" pitchFamily="34" charset="0"/>
                          <a:cs typeface="Calibri" panose="020F0502020204030204" pitchFamily="34" charset="0"/>
                        </a:rPr>
                        <a:t>VideoDescription</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latin typeface="Calibri" panose="020F0502020204030204" pitchFamily="34" charset="0"/>
                          <a:ea typeface="Calibri" panose="020F0502020204030204" pitchFamily="34" charset="0"/>
                          <a:cs typeface="Calibri" panose="020F0502020204030204" pitchFamily="34" charset="0"/>
                        </a:rPr>
                        <a:t>DatePosted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Comments</a:t>
                      </a:r>
                    </a:p>
                  </a:txBody>
                  <a:tcPr marL="24844" marR="24844" marT="0" marB="0"/>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Views</a:t>
                      </a:r>
                    </a:p>
                  </a:txBody>
                  <a:tcPr marL="24844" marR="24844" marT="0" marB="0"/>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Likes</a:t>
                      </a:r>
                    </a:p>
                  </a:txBody>
                  <a:tcPr marL="24844" marR="24844" marT="0" marB="0"/>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Dislikes</a:t>
                      </a:r>
                    </a:p>
                  </a:txBody>
                  <a:tcPr marL="24844" marR="24844" marT="0" marB="0"/>
                </a:tc>
                <a:extLst>
                  <a:ext uri="{0D108BD9-81ED-4DB2-BD59-A6C34878D82A}">
                    <a16:rowId xmlns:a16="http://schemas.microsoft.com/office/drawing/2014/main" val="3251821597"/>
                  </a:ext>
                </a:extLst>
              </a:tr>
              <a:tr h="328569">
                <a:tc vMerge="1">
                  <a:txBody>
                    <a:bodyPr/>
                    <a:lstStyle/>
                    <a:p>
                      <a:endParaRPr lang="en-CA"/>
                    </a:p>
                  </a:txBody>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Source Datatype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VARCHAR(32)</a:t>
                      </a: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VARCHAR(32)</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VARCHAR(512)</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DATETIME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VARCHAR(255)</a:t>
                      </a: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marL="71755" marR="71755">
                        <a:lnSpc>
                          <a:spcPct val="107000"/>
                        </a:lnSpc>
                        <a:spcAft>
                          <a:spcPts val="800"/>
                        </a:spcAft>
                      </a:pPr>
                      <a:r>
                        <a:rPr lang="en-CA" sz="1200" dirty="0">
                          <a:effectLst/>
                          <a:latin typeface="Calibri" panose="020F0502020204030204" pitchFamily="34" charset="0"/>
                          <a:cs typeface="Calibri" panose="020F0502020204030204" pitchFamily="34" charset="0"/>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extLst>
                  <a:ext uri="{0D108BD9-81ED-4DB2-BD59-A6C34878D82A}">
                    <a16:rowId xmlns:a16="http://schemas.microsoft.com/office/drawing/2014/main" val="1809904652"/>
                  </a:ext>
                </a:extLst>
              </a:tr>
              <a:tr h="328569">
                <a:tc vMerge="1">
                  <a:txBody>
                    <a:bodyPr/>
                    <a:lstStyle/>
                    <a:p>
                      <a:endParaRPr lang="en-CA"/>
                    </a:p>
                  </a:txBody>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Constraints (PK or FK)</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PK</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1306028835"/>
                  </a:ext>
                </a:extLst>
              </a:tr>
              <a:tr h="183076">
                <a:tc vMerge="1">
                  <a:txBody>
                    <a:bodyPr/>
                    <a:lstStyle/>
                    <a:p>
                      <a:endParaRPr lang="en-CA"/>
                    </a:p>
                  </a:txBody>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Format/Restrictions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a:effectLst/>
                          <a:latin typeface="Calibri" panose="020F0502020204030204" pitchFamily="34" charset="0"/>
                          <a:cs typeface="Calibri" panose="020F0502020204030204" pitchFamily="34" charset="0"/>
                        </a:rPr>
                        <a:t>NOT NULL</a:t>
                      </a:r>
                      <a:endParaRPr lang="en-CA" sz="120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NOT NULL</a:t>
                      </a: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NULL</a:t>
                      </a: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tc>
                  <a:txBody>
                    <a:bodyPr/>
                    <a:lstStyle/>
                    <a:p>
                      <a:pPr>
                        <a:lnSpc>
                          <a:spcPct val="107000"/>
                        </a:lnSpc>
                        <a:spcAft>
                          <a:spcPts val="800"/>
                        </a:spcAft>
                      </a:pPr>
                      <a:r>
                        <a:rPr lang="en-CA" sz="1200">
                          <a:effectLst/>
                          <a:latin typeface="Calibri" panose="020F0502020204030204" pitchFamily="34" charset="0"/>
                          <a:cs typeface="Calibri" panose="020F0502020204030204" pitchFamily="34" charset="0"/>
                        </a:rPr>
                        <a:t>NOT NULL</a:t>
                      </a:r>
                      <a:endParaRPr lang="en-CA" sz="120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solidFill>
                      <a:srgbClr val="ADC5D0"/>
                    </a:solidFill>
                  </a:tcPr>
                </a:tc>
                <a:extLst>
                  <a:ext uri="{0D108BD9-81ED-4DB2-BD59-A6C34878D82A}">
                    <a16:rowId xmlns:a16="http://schemas.microsoft.com/office/drawing/2014/main" val="1611794765"/>
                  </a:ext>
                </a:extLst>
              </a:tr>
              <a:tr h="1000574">
                <a:tc vMerge="1">
                  <a:txBody>
                    <a:bodyPr/>
                    <a:lstStyle/>
                    <a:p>
                      <a:endParaRPr lang="en-CA"/>
                    </a:p>
                  </a:txBody>
                  <a:tcPr/>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Notes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a:effectLst/>
                          <a:latin typeface="Calibri" panose="020F0502020204030204" pitchFamily="34" charset="0"/>
                          <a:cs typeface="Calibri" panose="020F0502020204030204" pitchFamily="34" charset="0"/>
                        </a:rPr>
                        <a:t>Unique Identifier</a:t>
                      </a:r>
                      <a:endParaRPr lang="en-CA" sz="120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Title of the YouTube video</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Channel that uploaded the video to YouTube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Num of reviews (as when scraped)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Date and time of when the video was posted to YouTube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Comments or notes or reviews made by users</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Num of users that have intentionally watched video for more than 30 seconds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Number of likes for the video</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latin typeface="Calibri" panose="020F0502020204030204" pitchFamily="34" charset="0"/>
                          <a:cs typeface="Calibri" panose="020F0502020204030204" pitchFamily="34" charset="0"/>
                        </a:rPr>
                        <a:t>Number of dislikes for the video</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4084672126"/>
                  </a:ext>
                </a:extLst>
              </a:tr>
              <a:tr h="233835">
                <a:tc vMerge="1">
                  <a:txBody>
                    <a:bodyPr/>
                    <a:lstStyle/>
                    <a:p>
                      <a:pPr marL="71755" marR="71755" algn="ctr">
                        <a:lnSpc>
                          <a:spcPct val="107000"/>
                        </a:lnSpc>
                        <a:spcAft>
                          <a:spcPts val="800"/>
                        </a:spcAft>
                      </a:pPr>
                      <a:endParaRPr lang="en-CA" sz="11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vert="vert270">
                    <a:solidFill>
                      <a:schemeClr val="tx2"/>
                    </a:solidFill>
                  </a:tcPr>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Default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NULL</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NULL</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tc>
                  <a: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Calibri" panose="020F0502020204030204" pitchFamily="34" charset="0"/>
                        </a:rPr>
                        <a:t>-</a:t>
                      </a:r>
                    </a:p>
                  </a:txBody>
                  <a:tcPr marL="24844" marR="24844" marT="0" marB="0"/>
                </a:tc>
                <a:extLst>
                  <a:ext uri="{0D108BD9-81ED-4DB2-BD59-A6C34878D82A}">
                    <a16:rowId xmlns:a16="http://schemas.microsoft.com/office/drawing/2014/main" val="1256158597"/>
                  </a:ext>
                </a:extLst>
              </a:tr>
            </a:tbl>
          </a:graphicData>
        </a:graphic>
      </p:graphicFrame>
      <p:graphicFrame>
        <p:nvGraphicFramePr>
          <p:cNvPr id="10" name="Table 9">
            <a:extLst>
              <a:ext uri="{FF2B5EF4-FFF2-40B4-BE49-F238E27FC236}">
                <a16:creationId xmlns:a16="http://schemas.microsoft.com/office/drawing/2014/main" id="{B3012E87-C25A-405A-857F-D6597A736292}"/>
              </a:ext>
            </a:extLst>
          </p:cNvPr>
          <p:cNvGraphicFramePr>
            <a:graphicFrameLocks noGrp="1"/>
          </p:cNvGraphicFramePr>
          <p:nvPr>
            <p:extLst>
              <p:ext uri="{D42A27DB-BD31-4B8C-83A1-F6EECF244321}">
                <p14:modId xmlns:p14="http://schemas.microsoft.com/office/powerpoint/2010/main" val="60598831"/>
              </p:ext>
            </p:extLst>
          </p:nvPr>
        </p:nvGraphicFramePr>
        <p:xfrm>
          <a:off x="312515" y="3595995"/>
          <a:ext cx="11389488" cy="1647698"/>
        </p:xfrm>
        <a:graphic>
          <a:graphicData uri="http://schemas.openxmlformats.org/drawingml/2006/table">
            <a:tbl>
              <a:tblPr firstRow="1" firstCol="1" bandRow="1">
                <a:tableStyleId>{7DF18680-E054-41AD-8BC1-D1AEF772440D}</a:tableStyleId>
              </a:tblPr>
              <a:tblGrid>
                <a:gridCol w="995424">
                  <a:extLst>
                    <a:ext uri="{9D8B030D-6E8A-4147-A177-3AD203B41FA5}">
                      <a16:colId xmlns:a16="http://schemas.microsoft.com/office/drawing/2014/main" val="873115531"/>
                    </a:ext>
                  </a:extLst>
                </a:gridCol>
                <a:gridCol w="1075392">
                  <a:extLst>
                    <a:ext uri="{9D8B030D-6E8A-4147-A177-3AD203B41FA5}">
                      <a16:colId xmlns:a16="http://schemas.microsoft.com/office/drawing/2014/main" val="2089912899"/>
                    </a:ext>
                  </a:extLst>
                </a:gridCol>
                <a:gridCol w="1035408">
                  <a:extLst>
                    <a:ext uri="{9D8B030D-6E8A-4147-A177-3AD203B41FA5}">
                      <a16:colId xmlns:a16="http://schemas.microsoft.com/office/drawing/2014/main" val="3468047054"/>
                    </a:ext>
                  </a:extLst>
                </a:gridCol>
                <a:gridCol w="1035408">
                  <a:extLst>
                    <a:ext uri="{9D8B030D-6E8A-4147-A177-3AD203B41FA5}">
                      <a16:colId xmlns:a16="http://schemas.microsoft.com/office/drawing/2014/main" val="4011757177"/>
                    </a:ext>
                  </a:extLst>
                </a:gridCol>
                <a:gridCol w="974380">
                  <a:extLst>
                    <a:ext uri="{9D8B030D-6E8A-4147-A177-3AD203B41FA5}">
                      <a16:colId xmlns:a16="http://schemas.microsoft.com/office/drawing/2014/main" val="2699656728"/>
                    </a:ext>
                  </a:extLst>
                </a:gridCol>
                <a:gridCol w="1096436">
                  <a:extLst>
                    <a:ext uri="{9D8B030D-6E8A-4147-A177-3AD203B41FA5}">
                      <a16:colId xmlns:a16="http://schemas.microsoft.com/office/drawing/2014/main" val="3630607653"/>
                    </a:ext>
                  </a:extLst>
                </a:gridCol>
                <a:gridCol w="1035408">
                  <a:extLst>
                    <a:ext uri="{9D8B030D-6E8A-4147-A177-3AD203B41FA5}">
                      <a16:colId xmlns:a16="http://schemas.microsoft.com/office/drawing/2014/main" val="1079770656"/>
                    </a:ext>
                  </a:extLst>
                </a:gridCol>
                <a:gridCol w="1035408">
                  <a:extLst>
                    <a:ext uri="{9D8B030D-6E8A-4147-A177-3AD203B41FA5}">
                      <a16:colId xmlns:a16="http://schemas.microsoft.com/office/drawing/2014/main" val="809767433"/>
                    </a:ext>
                  </a:extLst>
                </a:gridCol>
                <a:gridCol w="1035408">
                  <a:extLst>
                    <a:ext uri="{9D8B030D-6E8A-4147-A177-3AD203B41FA5}">
                      <a16:colId xmlns:a16="http://schemas.microsoft.com/office/drawing/2014/main" val="3217473721"/>
                    </a:ext>
                  </a:extLst>
                </a:gridCol>
                <a:gridCol w="1035408">
                  <a:extLst>
                    <a:ext uri="{9D8B030D-6E8A-4147-A177-3AD203B41FA5}">
                      <a16:colId xmlns:a16="http://schemas.microsoft.com/office/drawing/2014/main" val="1899236783"/>
                    </a:ext>
                  </a:extLst>
                </a:gridCol>
                <a:gridCol w="1035408">
                  <a:extLst>
                    <a:ext uri="{9D8B030D-6E8A-4147-A177-3AD203B41FA5}">
                      <a16:colId xmlns:a16="http://schemas.microsoft.com/office/drawing/2014/main" val="517234697"/>
                    </a:ext>
                  </a:extLst>
                </a:gridCol>
              </a:tblGrid>
              <a:tr h="345261">
                <a:tc rowSpan="2">
                  <a:txBody>
                    <a:bodyPr/>
                    <a:lstStyle/>
                    <a:p>
                      <a:pPr marL="71755" marR="71755">
                        <a:lnSpc>
                          <a:spcPct val="107000"/>
                        </a:lnSpc>
                        <a:spcAft>
                          <a:spcPts val="800"/>
                        </a:spcAft>
                      </a:pPr>
                      <a:r>
                        <a:rPr lang="en-CA" sz="1200" b="0" dirty="0">
                          <a:solidFill>
                            <a:schemeClr val="tx1"/>
                          </a:solidFill>
                          <a:effectLst/>
                        </a:rPr>
                        <a:t>TRANSFORMATION PROCESS</a:t>
                      </a:r>
                      <a:endParaRPr lang="en-CA"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vert="vert270"/>
                </a:tc>
                <a:tc>
                  <a:txBody>
                    <a:bodyPr/>
                    <a:lstStyle/>
                    <a:p>
                      <a:pPr>
                        <a:lnSpc>
                          <a:spcPct val="107000"/>
                        </a:lnSpc>
                        <a:spcAft>
                          <a:spcPts val="800"/>
                        </a:spcAft>
                      </a:pPr>
                      <a:r>
                        <a:rPr lang="en-CA" sz="1200" b="0" dirty="0">
                          <a:solidFill>
                            <a:schemeClr val="tx1"/>
                          </a:solidFill>
                          <a:effectLst/>
                        </a:rPr>
                        <a:t>Business </a:t>
                      </a:r>
                    </a:p>
                    <a:p>
                      <a:pPr>
                        <a:lnSpc>
                          <a:spcPct val="107000"/>
                        </a:lnSpc>
                        <a:spcAft>
                          <a:spcPts val="800"/>
                        </a:spcAft>
                      </a:pPr>
                      <a:r>
                        <a:rPr lang="en-CA" sz="1200" b="0" dirty="0">
                          <a:solidFill>
                            <a:schemeClr val="tx1"/>
                          </a:solidFill>
                          <a:effectLst/>
                        </a:rPr>
                        <a:t>Key</a:t>
                      </a:r>
                      <a:endParaRPr lang="en-CA"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solidFill>
                            <a:schemeClr val="tx1"/>
                          </a:solidFill>
                          <a:effectLst/>
                        </a:rPr>
                        <a:t>Y</a:t>
                      </a:r>
                      <a:endParaRPr lang="en-CA"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 </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 </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a:effectLst/>
                        </a:rPr>
                        <a:t> </a:t>
                      </a:r>
                      <a:endParaRPr lang="en-CA" sz="1200" b="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extLst>
                  <a:ext uri="{0D108BD9-81ED-4DB2-BD59-A6C34878D82A}">
                    <a16:rowId xmlns:a16="http://schemas.microsoft.com/office/drawing/2014/main" val="2125558260"/>
                  </a:ext>
                </a:extLst>
              </a:tr>
              <a:tr h="1103690">
                <a:tc vMerge="1">
                  <a:txBody>
                    <a:bodyPr/>
                    <a:lstStyle/>
                    <a:p>
                      <a:endParaRPr lang="en-CA"/>
                    </a:p>
                  </a:txBody>
                  <a:tcPr/>
                </a:tc>
                <a:tc>
                  <a:txBody>
                    <a:bodyPr/>
                    <a:lstStyle/>
                    <a:p>
                      <a:pPr>
                        <a:lnSpc>
                          <a:spcPct val="107000"/>
                        </a:lnSpc>
                        <a:spcAft>
                          <a:spcPts val="800"/>
                        </a:spcAft>
                      </a:pPr>
                      <a:r>
                        <a:rPr lang="en-CA" sz="1200" b="0" dirty="0">
                          <a:effectLst/>
                        </a:rPr>
                        <a:t>Transformation/</a:t>
                      </a:r>
                    </a:p>
                    <a:p>
                      <a:pPr>
                        <a:lnSpc>
                          <a:spcPct val="107000"/>
                        </a:lnSpc>
                        <a:spcAft>
                          <a:spcPts val="800"/>
                        </a:spcAft>
                      </a:pPr>
                      <a:r>
                        <a:rPr lang="en-CA" sz="1200" b="0" dirty="0">
                          <a:effectLst/>
                        </a:rPr>
                        <a:t>Business Rule</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Where this attribute does not exist in the Target insert the new record</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tc>
                  <a:txBody>
                    <a:bodyPr/>
                    <a:lstStyle/>
                    <a:p>
                      <a:pPr>
                        <a:lnSpc>
                          <a:spcPct val="107000"/>
                        </a:lnSpc>
                        <a:spcAft>
                          <a:spcPts val="800"/>
                        </a:spcAft>
                      </a:pPr>
                      <a:r>
                        <a:rPr lang="en-CA" sz="1200" b="0" dirty="0">
                          <a:effectLst/>
                        </a:rPr>
                        <a:t>Update with source value if different between source and target</a:t>
                      </a:r>
                      <a:endParaRPr lang="en-CA" sz="1200" b="0" dirty="0">
                        <a:effectLst/>
                        <a:latin typeface="Calibri" panose="020F0502020204030204" pitchFamily="34" charset="0"/>
                        <a:ea typeface="Calibri" panose="020F0502020204030204" pitchFamily="34" charset="0"/>
                        <a:cs typeface="Calibri" panose="020F0502020204030204" pitchFamily="34" charset="0"/>
                      </a:endParaRPr>
                    </a:p>
                  </a:txBody>
                  <a:tcPr marL="60546" marR="60546" marT="0" marB="0"/>
                </a:tc>
                <a:extLst>
                  <a:ext uri="{0D108BD9-81ED-4DB2-BD59-A6C34878D82A}">
                    <a16:rowId xmlns:a16="http://schemas.microsoft.com/office/drawing/2014/main" val="3815164930"/>
                  </a:ext>
                </a:extLst>
              </a:tr>
            </a:tbl>
          </a:graphicData>
        </a:graphic>
      </p:graphicFrame>
      <p:pic>
        <p:nvPicPr>
          <p:cNvPr id="12" name="Picture 11" descr="A picture containing text&#10;&#10;Description automatically generated">
            <a:hlinkClick r:id="rId5" action="ppaction://hlinksldjump"/>
            <a:extLst>
              <a:ext uri="{FF2B5EF4-FFF2-40B4-BE49-F238E27FC236}">
                <a16:creationId xmlns:a16="http://schemas.microsoft.com/office/drawing/2014/main" id="{516BF351-C1B8-466C-9415-7AF22912862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9" name="Audio 8">
            <a:hlinkClick r:id="" action="ppaction://media"/>
            <a:extLst>
              <a:ext uri="{FF2B5EF4-FFF2-40B4-BE49-F238E27FC236}">
                <a16:creationId xmlns:a16="http://schemas.microsoft.com/office/drawing/2014/main" id="{D0DF0AF5-5C60-4277-86F3-463A31EFAB5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2218892"/>
      </p:ext>
    </p:extLst>
  </p:cSld>
  <p:clrMapOvr>
    <a:masterClrMapping/>
  </p:clrMapOvr>
  <mc:AlternateContent xmlns:mc="http://schemas.openxmlformats.org/markup-compatibility/2006">
    <mc:Choice xmlns:p14="http://schemas.microsoft.com/office/powerpoint/2010/main" Requires="p14">
      <p:transition spd="slow" p14:dur="800" advTm="16952">
        <p:circle/>
      </p:transition>
    </mc:Choice>
    <mc:Fallback>
      <p:transition spd="slow" advTm="1695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F907425-0766-4736-9568-CCCB30E73898}"/>
              </a:ext>
            </a:extLst>
          </p:cNvPr>
          <p:cNvPicPr>
            <a:picLocks noChangeAspect="1"/>
          </p:cNvPicPr>
          <p:nvPr/>
        </p:nvPicPr>
        <p:blipFill rotWithShape="1">
          <a:blip r:embed="rId4"/>
          <a:srcRect r="1334" b="1"/>
          <a:stretch/>
        </p:blipFill>
        <p:spPr>
          <a:xfrm>
            <a:off x="20" y="10"/>
            <a:ext cx="12191980" cy="6857989"/>
          </a:xfrm>
          <a:prstGeom prst="rect">
            <a:avLst/>
          </a:prstGeom>
          <a:noFill/>
        </p:spPr>
      </p:pic>
      <p:sp>
        <p:nvSpPr>
          <p:cNvPr id="7" name="Text Placeholder 2">
            <a:extLst>
              <a:ext uri="{FF2B5EF4-FFF2-40B4-BE49-F238E27FC236}">
                <a16:creationId xmlns:a16="http://schemas.microsoft.com/office/drawing/2014/main" id="{5DB0A59D-E25A-4175-8075-8AF7D57E43EA}"/>
              </a:ext>
            </a:extLst>
          </p:cNvPr>
          <p:cNvSpPr>
            <a:spLocks noGrp="1"/>
          </p:cNvSpPr>
          <p:nvPr>
            <p:ph type="body" sz="quarter" idx="11"/>
          </p:nvPr>
        </p:nvSpPr>
        <p:spPr>
          <a:xfrm>
            <a:off x="4734046" y="6179837"/>
            <a:ext cx="1605452" cy="351178"/>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SOURCE TO</a:t>
            </a:r>
          </a:p>
        </p:txBody>
      </p:sp>
      <p:sp>
        <p:nvSpPr>
          <p:cNvPr id="8" name="Title 3">
            <a:extLst>
              <a:ext uri="{FF2B5EF4-FFF2-40B4-BE49-F238E27FC236}">
                <a16:creationId xmlns:a16="http://schemas.microsoft.com/office/drawing/2014/main" id="{845CC3A5-4B58-457E-BA12-283B9AB4983B}"/>
              </a:ext>
            </a:extLst>
          </p:cNvPr>
          <p:cNvSpPr>
            <a:spLocks noGrp="1"/>
          </p:cNvSpPr>
          <p:nvPr>
            <p:ph type="title"/>
          </p:nvPr>
        </p:nvSpPr>
        <p:spPr>
          <a:xfrm>
            <a:off x="6497721" y="6068712"/>
            <a:ext cx="5493651" cy="591127"/>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i="1" dirty="0"/>
              <a:t>TARGET MAPPING</a:t>
            </a:r>
          </a:p>
        </p:txBody>
      </p:sp>
      <p:graphicFrame>
        <p:nvGraphicFramePr>
          <p:cNvPr id="4" name="Table 3">
            <a:extLst>
              <a:ext uri="{FF2B5EF4-FFF2-40B4-BE49-F238E27FC236}">
                <a16:creationId xmlns:a16="http://schemas.microsoft.com/office/drawing/2014/main" id="{39E90AD4-AAD3-4900-B968-E098488B2DE0}"/>
              </a:ext>
            </a:extLst>
          </p:cNvPr>
          <p:cNvGraphicFramePr>
            <a:graphicFrameLocks noGrp="1"/>
          </p:cNvGraphicFramePr>
          <p:nvPr>
            <p:extLst>
              <p:ext uri="{D42A27DB-BD31-4B8C-83A1-F6EECF244321}">
                <p14:modId xmlns:p14="http://schemas.microsoft.com/office/powerpoint/2010/main" val="1552601159"/>
              </p:ext>
            </p:extLst>
          </p:nvPr>
        </p:nvGraphicFramePr>
        <p:xfrm>
          <a:off x="312515" y="326985"/>
          <a:ext cx="11389488" cy="3264438"/>
        </p:xfrm>
        <a:graphic>
          <a:graphicData uri="http://schemas.openxmlformats.org/drawingml/2006/table">
            <a:tbl>
              <a:tblPr firstRow="1" firstCol="1" bandRow="1">
                <a:tableStyleId>{F5AB1C69-6EDB-4FF4-983F-18BD219EF322}</a:tableStyleId>
              </a:tblPr>
              <a:tblGrid>
                <a:gridCol w="1035408">
                  <a:extLst>
                    <a:ext uri="{9D8B030D-6E8A-4147-A177-3AD203B41FA5}">
                      <a16:colId xmlns:a16="http://schemas.microsoft.com/office/drawing/2014/main" val="4020622357"/>
                    </a:ext>
                  </a:extLst>
                </a:gridCol>
                <a:gridCol w="1035408">
                  <a:extLst>
                    <a:ext uri="{9D8B030D-6E8A-4147-A177-3AD203B41FA5}">
                      <a16:colId xmlns:a16="http://schemas.microsoft.com/office/drawing/2014/main" val="3658475629"/>
                    </a:ext>
                  </a:extLst>
                </a:gridCol>
                <a:gridCol w="1035408">
                  <a:extLst>
                    <a:ext uri="{9D8B030D-6E8A-4147-A177-3AD203B41FA5}">
                      <a16:colId xmlns:a16="http://schemas.microsoft.com/office/drawing/2014/main" val="2981116865"/>
                    </a:ext>
                  </a:extLst>
                </a:gridCol>
                <a:gridCol w="1035408">
                  <a:extLst>
                    <a:ext uri="{9D8B030D-6E8A-4147-A177-3AD203B41FA5}">
                      <a16:colId xmlns:a16="http://schemas.microsoft.com/office/drawing/2014/main" val="3123481238"/>
                    </a:ext>
                  </a:extLst>
                </a:gridCol>
                <a:gridCol w="962805">
                  <a:extLst>
                    <a:ext uri="{9D8B030D-6E8A-4147-A177-3AD203B41FA5}">
                      <a16:colId xmlns:a16="http://schemas.microsoft.com/office/drawing/2014/main" val="1199924881"/>
                    </a:ext>
                  </a:extLst>
                </a:gridCol>
                <a:gridCol w="1108011">
                  <a:extLst>
                    <a:ext uri="{9D8B030D-6E8A-4147-A177-3AD203B41FA5}">
                      <a16:colId xmlns:a16="http://schemas.microsoft.com/office/drawing/2014/main" val="2999519496"/>
                    </a:ext>
                  </a:extLst>
                </a:gridCol>
                <a:gridCol w="1035408">
                  <a:extLst>
                    <a:ext uri="{9D8B030D-6E8A-4147-A177-3AD203B41FA5}">
                      <a16:colId xmlns:a16="http://schemas.microsoft.com/office/drawing/2014/main" val="134107138"/>
                    </a:ext>
                  </a:extLst>
                </a:gridCol>
                <a:gridCol w="1035408">
                  <a:extLst>
                    <a:ext uri="{9D8B030D-6E8A-4147-A177-3AD203B41FA5}">
                      <a16:colId xmlns:a16="http://schemas.microsoft.com/office/drawing/2014/main" val="4060441767"/>
                    </a:ext>
                  </a:extLst>
                </a:gridCol>
                <a:gridCol w="1035408">
                  <a:extLst>
                    <a:ext uri="{9D8B030D-6E8A-4147-A177-3AD203B41FA5}">
                      <a16:colId xmlns:a16="http://schemas.microsoft.com/office/drawing/2014/main" val="1081002885"/>
                    </a:ext>
                  </a:extLst>
                </a:gridCol>
                <a:gridCol w="1035408">
                  <a:extLst>
                    <a:ext uri="{9D8B030D-6E8A-4147-A177-3AD203B41FA5}">
                      <a16:colId xmlns:a16="http://schemas.microsoft.com/office/drawing/2014/main" val="4173547637"/>
                    </a:ext>
                  </a:extLst>
                </a:gridCol>
                <a:gridCol w="1035408">
                  <a:extLst>
                    <a:ext uri="{9D8B030D-6E8A-4147-A177-3AD203B41FA5}">
                      <a16:colId xmlns:a16="http://schemas.microsoft.com/office/drawing/2014/main" val="2382614355"/>
                    </a:ext>
                  </a:extLst>
                </a:gridCol>
              </a:tblGrid>
              <a:tr h="304393">
                <a:tc rowSpan="7">
                  <a:txBody>
                    <a:bodyPr/>
                    <a:lstStyle/>
                    <a:p>
                      <a:pPr marL="71755" marR="71755" algn="ctr">
                        <a:lnSpc>
                          <a:spcPct val="107000"/>
                        </a:lnSpc>
                        <a:spcAft>
                          <a:spcPts val="800"/>
                        </a:spcAft>
                      </a:pPr>
                      <a:r>
                        <a:rPr lang="en-CA" sz="1200" dirty="0">
                          <a:effectLst/>
                        </a:rPr>
                        <a:t>TARGET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vert="vert270"/>
                </a:tc>
                <a:tc>
                  <a:txBody>
                    <a:bodyPr/>
                    <a:lstStyle/>
                    <a:p>
                      <a:pPr>
                        <a:lnSpc>
                          <a:spcPct val="107000"/>
                        </a:lnSpc>
                        <a:spcAft>
                          <a:spcPts val="800"/>
                        </a:spcAft>
                      </a:pPr>
                      <a:r>
                        <a:rPr lang="en-CA" sz="1400" dirty="0">
                          <a:effectLst/>
                        </a:rPr>
                        <a:t>Data Source</a:t>
                      </a:r>
                      <a:endParaRPr lang="en-CA" sz="14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gridSpan="9">
                  <a:txBody>
                    <a:bodyPr/>
                    <a:lstStyle/>
                    <a:p>
                      <a:pPr>
                        <a:lnSpc>
                          <a:spcPct val="107000"/>
                        </a:lnSpc>
                        <a:spcAft>
                          <a:spcPts val="800"/>
                        </a:spcAft>
                      </a:pPr>
                      <a:r>
                        <a:rPr lang="en-CA" sz="1400" dirty="0">
                          <a:effectLst/>
                        </a:rPr>
                        <a:t>https://www.youtube.com/watch?v=M9GcyHpptMk</a:t>
                      </a:r>
                      <a:endParaRPr lang="en-CA" sz="14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91404714"/>
                  </a:ext>
                </a:extLst>
              </a:tr>
              <a:tr h="416842">
                <a:tc vMerge="1">
                  <a:txBody>
                    <a:bodyPr/>
                    <a:lstStyle/>
                    <a:p>
                      <a:endParaRPr lang="en-CA"/>
                    </a:p>
                  </a:txBody>
                  <a:tcPr/>
                </a:tc>
                <a:tc>
                  <a:txBody>
                    <a:bodyPr/>
                    <a:lstStyle/>
                    <a:p>
                      <a:pPr>
                        <a:lnSpc>
                          <a:spcPct val="107000"/>
                        </a:lnSpc>
                        <a:spcAft>
                          <a:spcPts val="800"/>
                        </a:spcAft>
                      </a:pPr>
                      <a:r>
                        <a:rPr lang="en-CA" sz="1200" dirty="0">
                          <a:effectLst/>
                        </a:rPr>
                        <a:t>Source Column</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rPr>
                        <a:t>YoutubeVideoID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rPr>
                        <a:t>YoutubeVideoTitle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Creator</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rPr>
                        <a:t>VideoDescription</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err="1">
                          <a:effectLst/>
                        </a:rPr>
                        <a:t>DatePosted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Comments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Views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Likes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Dislikes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3251821597"/>
                  </a:ext>
                </a:extLst>
              </a:tr>
              <a:tr h="328569">
                <a:tc vMerge="1">
                  <a:txBody>
                    <a:bodyPr/>
                    <a:lstStyle/>
                    <a:p>
                      <a:endParaRPr lang="en-CA"/>
                    </a:p>
                  </a:txBody>
                  <a:tcPr/>
                </a:tc>
                <a:tc>
                  <a:txBody>
                    <a:bodyPr/>
                    <a:lstStyle/>
                    <a:p>
                      <a:pPr>
                        <a:lnSpc>
                          <a:spcPct val="107000"/>
                        </a:lnSpc>
                        <a:spcAft>
                          <a:spcPts val="800"/>
                        </a:spcAft>
                      </a:pPr>
                      <a:r>
                        <a:rPr lang="en-CA" sz="1200" dirty="0">
                          <a:effectLst/>
                        </a:rPr>
                        <a:t>Source Datatype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VARCHAR(32)</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VARCHAR(32)</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VARCHAR(512)</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DATETIME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VARCHAR(255)</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marL="71755" marR="71755">
                        <a:lnSpc>
                          <a:spcPct val="107000"/>
                        </a:lnSpc>
                        <a:spcAft>
                          <a:spcPts val="800"/>
                        </a:spcAft>
                      </a:pPr>
                      <a:r>
                        <a:rPr lang="en-CA" sz="1200" dirty="0">
                          <a:effectLst/>
                        </a:rPr>
                        <a:t>INTEGER(10)</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1809904652"/>
                  </a:ext>
                </a:extLst>
              </a:tr>
              <a:tr h="328569">
                <a:tc vMerge="1">
                  <a:txBody>
                    <a:bodyPr/>
                    <a:lstStyle/>
                    <a:p>
                      <a:endParaRPr lang="en-CA"/>
                    </a:p>
                  </a:txBody>
                  <a:tcPr/>
                </a:tc>
                <a:tc>
                  <a:txBody>
                    <a:bodyPr/>
                    <a:lstStyle/>
                    <a:p>
                      <a:pPr>
                        <a:lnSpc>
                          <a:spcPct val="107000"/>
                        </a:lnSpc>
                        <a:spcAft>
                          <a:spcPts val="800"/>
                        </a:spcAft>
                      </a:pPr>
                      <a:r>
                        <a:rPr lang="en-CA" sz="1200" dirty="0">
                          <a:effectLst/>
                        </a:rPr>
                        <a:t>Constraints (PK or FK)</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PK</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1306028835"/>
                  </a:ext>
                </a:extLst>
              </a:tr>
              <a:tr h="183076">
                <a:tc vMerge="1">
                  <a:txBody>
                    <a:bodyPr/>
                    <a:lstStyle/>
                    <a:p>
                      <a:endParaRPr lang="en-CA"/>
                    </a:p>
                  </a:txBody>
                  <a:tcPr/>
                </a:tc>
                <a:tc>
                  <a:txBody>
                    <a:bodyPr/>
                    <a:lstStyle/>
                    <a:p>
                      <a:pPr>
                        <a:lnSpc>
                          <a:spcPct val="107000"/>
                        </a:lnSpc>
                        <a:spcAft>
                          <a:spcPts val="800"/>
                        </a:spcAft>
                      </a:pPr>
                      <a:r>
                        <a:rPr lang="en-CA" sz="1200" dirty="0">
                          <a:effectLst/>
                        </a:rPr>
                        <a:t>Format/Restrictions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NOT 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a:effectLst/>
                        </a:rPr>
                        <a:t>NOT NULL</a:t>
                      </a:r>
                      <a:endParaRPr lang="en-CA" sz="120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1611794765"/>
                  </a:ext>
                </a:extLst>
              </a:tr>
              <a:tr h="1000574">
                <a:tc vMerge="1">
                  <a:txBody>
                    <a:bodyPr/>
                    <a:lstStyle/>
                    <a:p>
                      <a:endParaRPr lang="en-CA"/>
                    </a:p>
                  </a:txBody>
                  <a:tcPr/>
                </a:tc>
                <a:tc>
                  <a:txBody>
                    <a:bodyPr/>
                    <a:lstStyle/>
                    <a:p>
                      <a:pPr>
                        <a:lnSpc>
                          <a:spcPct val="107000"/>
                        </a:lnSpc>
                        <a:spcAft>
                          <a:spcPts val="800"/>
                        </a:spcAft>
                      </a:pPr>
                      <a:r>
                        <a:rPr lang="en-CA" sz="1200" dirty="0">
                          <a:effectLst/>
                        </a:rPr>
                        <a:t>Notes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a:effectLst/>
                        </a:rPr>
                        <a:t>Unique Identifier</a:t>
                      </a:r>
                      <a:endParaRPr lang="en-CA" sz="120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Title of the YouTube video</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Channel that uploaded the video to YouTube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Num of reviews (as when scraped)</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Date and time of when the video was posted to YouTube</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Comments or notes or reviews made by users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Num of users that have intentionally watched video for more than 30 seconds</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Number of likes for the video</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Number of dislikes for the video</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4084672126"/>
                  </a:ext>
                </a:extLst>
              </a:tr>
              <a:tr h="233835">
                <a:tc vMerge="1">
                  <a:txBody>
                    <a:bodyPr/>
                    <a:lstStyle/>
                    <a:p>
                      <a:pPr marL="71755" marR="71755" algn="ctr">
                        <a:lnSpc>
                          <a:spcPct val="107000"/>
                        </a:lnSpc>
                        <a:spcAft>
                          <a:spcPts val="800"/>
                        </a:spcAft>
                      </a:pPr>
                      <a:endParaRPr lang="en-CA" sz="11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vert="vert270">
                    <a:solidFill>
                      <a:schemeClr val="tx2"/>
                    </a:solidFill>
                  </a:tcPr>
                </a:tc>
                <a:tc>
                  <a:txBody>
                    <a:bodyPr/>
                    <a:lstStyle/>
                    <a:p>
                      <a:pPr>
                        <a:lnSpc>
                          <a:spcPct val="107000"/>
                        </a:lnSpc>
                        <a:spcAft>
                          <a:spcPts val="800"/>
                        </a:spcAft>
                      </a:pPr>
                      <a:r>
                        <a:rPr lang="en-CA" sz="1200" dirty="0">
                          <a:effectLst/>
                        </a:rPr>
                        <a:t>Default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NULL</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tc>
                  <a:txBody>
                    <a:bodyPr/>
                    <a:lstStyle/>
                    <a:p>
                      <a:pPr>
                        <a:lnSpc>
                          <a:spcPct val="107000"/>
                        </a:lnSpc>
                        <a:spcAft>
                          <a:spcPts val="800"/>
                        </a:spcAft>
                      </a:pPr>
                      <a:r>
                        <a:rPr lang="en-CA" sz="1200" dirty="0">
                          <a:effectLst/>
                        </a:rPr>
                        <a:t>-</a:t>
                      </a:r>
                      <a:endParaRPr lang="en-CA" sz="1200" dirty="0">
                        <a:effectLst/>
                        <a:latin typeface="Calibri" panose="020F0502020204030204" pitchFamily="34" charset="0"/>
                        <a:ea typeface="Calibri" panose="020F0502020204030204" pitchFamily="34" charset="0"/>
                        <a:cs typeface="Calibri" panose="020F0502020204030204" pitchFamily="34" charset="0"/>
                      </a:endParaRPr>
                    </a:p>
                  </a:txBody>
                  <a:tcPr marL="24844" marR="24844" marT="0" marB="0"/>
                </a:tc>
                <a:extLst>
                  <a:ext uri="{0D108BD9-81ED-4DB2-BD59-A6C34878D82A}">
                    <a16:rowId xmlns:a16="http://schemas.microsoft.com/office/drawing/2014/main" val="1256158597"/>
                  </a:ext>
                </a:extLst>
              </a:tr>
            </a:tbl>
          </a:graphicData>
        </a:graphic>
      </p:graphicFrame>
      <p:pic>
        <p:nvPicPr>
          <p:cNvPr id="12" name="Picture 11" descr="A picture containing text&#10;&#10;Description automatically generated">
            <a:hlinkClick r:id="rId5" action="ppaction://hlinksldjump"/>
            <a:extLst>
              <a:ext uri="{FF2B5EF4-FFF2-40B4-BE49-F238E27FC236}">
                <a16:creationId xmlns:a16="http://schemas.microsoft.com/office/drawing/2014/main" id="{516BF351-C1B8-466C-9415-7AF22912862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2" name="Audio 1">
            <a:hlinkClick r:id="" action="ppaction://media"/>
            <a:extLst>
              <a:ext uri="{FF2B5EF4-FFF2-40B4-BE49-F238E27FC236}">
                <a16:creationId xmlns:a16="http://schemas.microsoft.com/office/drawing/2014/main" id="{8FCC9035-BAC8-4EBF-9F00-62AE73FC8E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83978374"/>
      </p:ext>
    </p:extLst>
  </p:cSld>
  <p:clrMapOvr>
    <a:masterClrMapping/>
  </p:clrMapOvr>
  <p:transition spd="slow" advTm="233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4234477" y="2947183"/>
            <a:ext cx="4006699" cy="601121"/>
          </a:xfrm>
        </p:spPr>
        <p:txBody>
          <a:bodyPr/>
          <a:lstStyle/>
          <a:p>
            <a:r>
              <a:rPr lang="en-US" dirty="0"/>
              <a:t>CONCLUSION</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2869572" y="3063594"/>
            <a:ext cx="1341755" cy="368300"/>
          </a:xfrm>
        </p:spPr>
        <p:txBody>
          <a:bodyPr/>
          <a:lstStyle/>
          <a:p>
            <a:r>
              <a:rPr lang="en-US" dirty="0"/>
              <a:t>IN</a:t>
            </a:r>
          </a:p>
        </p:txBody>
      </p:sp>
      <p:sp>
        <p:nvSpPr>
          <p:cNvPr id="2" name="Rectangle 1">
            <a:extLst>
              <a:ext uri="{FF2B5EF4-FFF2-40B4-BE49-F238E27FC236}">
                <a16:creationId xmlns:a16="http://schemas.microsoft.com/office/drawing/2014/main" id="{20B50A9D-CE5F-4E17-965F-063F99A62300}"/>
              </a:ext>
            </a:extLst>
          </p:cNvPr>
          <p:cNvSpPr/>
          <p:nvPr/>
        </p:nvSpPr>
        <p:spPr>
          <a:xfrm>
            <a:off x="1916138" y="2947183"/>
            <a:ext cx="8359724" cy="769441"/>
          </a:xfrm>
          <a:prstGeom prst="rect">
            <a:avLst/>
          </a:prstGeom>
          <a:solidFill>
            <a:srgbClr val="ADC5D0"/>
          </a:solidFill>
        </p:spPr>
        <p:txBody>
          <a:bodyPr wrap="none" lIns="91440" tIns="45720" rIns="91440" bIns="45720">
            <a:spAutoFit/>
          </a:bodyPr>
          <a:lstStyle/>
          <a:p>
            <a:pPr algn="ct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IMPORTANCE OF VIDEO METADATA</a:t>
            </a:r>
            <a:endPar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a:extLst>
              <a:ext uri="{FF2B5EF4-FFF2-40B4-BE49-F238E27FC236}">
                <a16:creationId xmlns:a16="http://schemas.microsoft.com/office/drawing/2014/main" id="{6CF18AAD-B8B2-4B34-ABD8-00A80E71B2AA}"/>
              </a:ext>
            </a:extLst>
          </p:cNvPr>
          <p:cNvSpPr/>
          <p:nvPr/>
        </p:nvSpPr>
        <p:spPr>
          <a:xfrm>
            <a:off x="8095492" y="629248"/>
            <a:ext cx="3408818"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EASY SEARCHES</a:t>
            </a:r>
          </a:p>
        </p:txBody>
      </p:sp>
      <p:sp>
        <p:nvSpPr>
          <p:cNvPr id="6" name="Rectangle 5">
            <a:extLst>
              <a:ext uri="{FF2B5EF4-FFF2-40B4-BE49-F238E27FC236}">
                <a16:creationId xmlns:a16="http://schemas.microsoft.com/office/drawing/2014/main" id="{7D138EE6-59B5-48EA-8E04-8B9D1EF20565}"/>
              </a:ext>
            </a:extLst>
          </p:cNvPr>
          <p:cNvSpPr/>
          <p:nvPr/>
        </p:nvSpPr>
        <p:spPr>
          <a:xfrm>
            <a:off x="434095" y="758220"/>
            <a:ext cx="4486486"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CONTENT RELEVANCE</a:t>
            </a:r>
          </a:p>
        </p:txBody>
      </p:sp>
      <p:sp>
        <p:nvSpPr>
          <p:cNvPr id="7" name="Rectangle 6">
            <a:extLst>
              <a:ext uri="{FF2B5EF4-FFF2-40B4-BE49-F238E27FC236}">
                <a16:creationId xmlns:a16="http://schemas.microsoft.com/office/drawing/2014/main" id="{B27EE381-B933-47AC-9EC7-4DB07750E78D}"/>
              </a:ext>
            </a:extLst>
          </p:cNvPr>
          <p:cNvSpPr/>
          <p:nvPr/>
        </p:nvSpPr>
        <p:spPr>
          <a:xfrm>
            <a:off x="4365869" y="1948762"/>
            <a:ext cx="2511137"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ORGANIZED</a:t>
            </a:r>
          </a:p>
        </p:txBody>
      </p:sp>
      <p:sp>
        <p:nvSpPr>
          <p:cNvPr id="9" name="Rectangle 8">
            <a:extLst>
              <a:ext uri="{FF2B5EF4-FFF2-40B4-BE49-F238E27FC236}">
                <a16:creationId xmlns:a16="http://schemas.microsoft.com/office/drawing/2014/main" id="{03D188E6-F912-4252-BB41-5E6D37F6025D}"/>
              </a:ext>
            </a:extLst>
          </p:cNvPr>
          <p:cNvSpPr/>
          <p:nvPr/>
        </p:nvSpPr>
        <p:spPr>
          <a:xfrm>
            <a:off x="1442720" y="5582421"/>
            <a:ext cx="1989648"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CONTEXT</a:t>
            </a:r>
          </a:p>
        </p:txBody>
      </p:sp>
      <p:sp>
        <p:nvSpPr>
          <p:cNvPr id="10" name="Rectangle 9">
            <a:extLst>
              <a:ext uri="{FF2B5EF4-FFF2-40B4-BE49-F238E27FC236}">
                <a16:creationId xmlns:a16="http://schemas.microsoft.com/office/drawing/2014/main" id="{FC6ED405-2781-4393-AF66-09F51A83FE92}"/>
              </a:ext>
            </a:extLst>
          </p:cNvPr>
          <p:cNvSpPr/>
          <p:nvPr/>
        </p:nvSpPr>
        <p:spPr>
          <a:xfrm>
            <a:off x="9189829" y="5582421"/>
            <a:ext cx="2314481"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STATISTICS</a:t>
            </a:r>
          </a:p>
        </p:txBody>
      </p:sp>
      <p:sp>
        <p:nvSpPr>
          <p:cNvPr id="11" name="Rectangle 10">
            <a:extLst>
              <a:ext uri="{FF2B5EF4-FFF2-40B4-BE49-F238E27FC236}">
                <a16:creationId xmlns:a16="http://schemas.microsoft.com/office/drawing/2014/main" id="{7B98E8DE-6318-4D16-8BD4-E4FE6905125D}"/>
              </a:ext>
            </a:extLst>
          </p:cNvPr>
          <p:cNvSpPr/>
          <p:nvPr/>
        </p:nvSpPr>
        <p:spPr>
          <a:xfrm>
            <a:off x="4385203" y="4326357"/>
            <a:ext cx="2472472" cy="646331"/>
          </a:xfrm>
          <a:prstGeom prst="rect">
            <a:avLst/>
          </a:prstGeom>
          <a:noFill/>
        </p:spPr>
        <p:txBody>
          <a:bodyPr wrap="non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KEYWORDS</a:t>
            </a:r>
          </a:p>
        </p:txBody>
      </p:sp>
      <p:pic>
        <p:nvPicPr>
          <p:cNvPr id="12" name="Picture 11" descr="A picture containing text&#10;&#10;Description automatically generated">
            <a:hlinkClick r:id="rId5" action="ppaction://hlinksldjump"/>
            <a:extLst>
              <a:ext uri="{FF2B5EF4-FFF2-40B4-BE49-F238E27FC236}">
                <a16:creationId xmlns:a16="http://schemas.microsoft.com/office/drawing/2014/main" id="{F4190637-AE5F-4104-A46B-A74E049584B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34" name="Audio 33">
            <a:hlinkClick r:id="" action="ppaction://media"/>
            <a:extLst>
              <a:ext uri="{FF2B5EF4-FFF2-40B4-BE49-F238E27FC236}">
                <a16:creationId xmlns:a16="http://schemas.microsoft.com/office/drawing/2014/main" id="{555EAAD5-A8EF-4B40-BA25-C2EECB7467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16238312"/>
      </p:ext>
    </p:extLst>
  </p:cSld>
  <p:clrMapOvr>
    <a:masterClrMapping/>
  </p:clrMapOvr>
  <p:transition spd="slow" advTm="4598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Effect transition="in" filter="randombar(horizontal)">
                                      <p:cBhvr>
                                        <p:cTn id="36" dur="500"/>
                                        <p:tgtEl>
                                          <p:spTgt spid="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randombar(horizontal)">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4"/>
                </p:tgtEl>
              </p:cMediaNode>
            </p:audio>
          </p:childTnLst>
        </p:cTn>
      </p:par>
    </p:tnLst>
    <p:bldLst>
      <p:bldP spid="2" grpId="0" animBg="1"/>
      <p:bldP spid="3" grpId="0"/>
      <p:bldP spid="7"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B84E09-D0A5-48E3-9D70-D5DDEBCDDE64}"/>
              </a:ext>
            </a:extLst>
          </p:cNvPr>
          <p:cNvSpPr>
            <a:spLocks noGrp="1"/>
          </p:cNvSpPr>
          <p:nvPr>
            <p:ph type="body" sz="quarter" idx="15"/>
          </p:nvPr>
        </p:nvSpPr>
        <p:spPr>
          <a:xfrm>
            <a:off x="6358499" y="743985"/>
            <a:ext cx="1039006" cy="368878"/>
          </a:xfrm>
        </p:spPr>
        <p:txBody>
          <a:bodyPr/>
          <a:lstStyle/>
          <a:p>
            <a:r>
              <a:rPr lang="en-CA" dirty="0"/>
              <a:t>YOU</a:t>
            </a:r>
          </a:p>
        </p:txBody>
      </p:sp>
      <p:pic>
        <p:nvPicPr>
          <p:cNvPr id="10" name="Picture Placeholder 9" descr="A picture containing text, blackboard&#10;&#10;Description automatically generated">
            <a:extLst>
              <a:ext uri="{FF2B5EF4-FFF2-40B4-BE49-F238E27FC236}">
                <a16:creationId xmlns:a16="http://schemas.microsoft.com/office/drawing/2014/main" id="{9FDEEF8A-642A-471B-86F5-9FC9533FC1E4}"/>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t="-646" b="646"/>
          <a:stretch/>
        </p:blipFill>
        <p:spPr>
          <a:xfrm>
            <a:off x="840659" y="3699572"/>
            <a:ext cx="2120872" cy="2120963"/>
          </a:xfrm>
        </p:spPr>
      </p:pic>
      <p:pic>
        <p:nvPicPr>
          <p:cNvPr id="13" name="Picture Placeholder 12" descr="Shape, circle&#10;&#10;Description automatically generated">
            <a:extLst>
              <a:ext uri="{FF2B5EF4-FFF2-40B4-BE49-F238E27FC236}">
                <a16:creationId xmlns:a16="http://schemas.microsoft.com/office/drawing/2014/main" id="{2B26A995-1E5E-4F45-9705-456E74A22F2F}"/>
              </a:ext>
            </a:extLst>
          </p:cNvPr>
          <p:cNvPicPr>
            <a:picLocks noGrp="1" noChangeAspect="1"/>
          </p:cNvPicPr>
          <p:nvPr>
            <p:ph type="pic" sz="quarter" idx="11"/>
          </p:nvPr>
        </p:nvPicPr>
        <p:blipFill>
          <a:blip r:embed="rId7">
            <a:extLst>
              <a:ext uri="{837473B0-CC2E-450A-ABE3-18F120FF3D39}">
                <a1611:picAttrSrcUrl xmlns:a1611="http://schemas.microsoft.com/office/drawing/2016/11/main" r:id="rId8"/>
              </a:ext>
            </a:extLst>
          </a:blip>
          <a:srcRect t="337" b="337"/>
          <a:stretch>
            <a:fillRect/>
          </a:stretch>
        </p:blipFill>
        <p:spPr/>
      </p:pic>
      <p:pic>
        <p:nvPicPr>
          <p:cNvPr id="16" name="Picture Placeholder 15" descr="Logo&#10;&#10;Description automatically generated">
            <a:extLst>
              <a:ext uri="{FF2B5EF4-FFF2-40B4-BE49-F238E27FC236}">
                <a16:creationId xmlns:a16="http://schemas.microsoft.com/office/drawing/2014/main" id="{6EDA4C60-5320-4CFC-80D0-E183FE39FBA1}"/>
              </a:ext>
            </a:extLst>
          </p:cNvPr>
          <p:cNvPicPr>
            <a:picLocks noGrp="1" noChangeAspect="1"/>
          </p:cNvPicPr>
          <p:nvPr>
            <p:ph type="pic" sz="quarter" idx="12"/>
          </p:nvPr>
        </p:nvPicPr>
        <p:blipFill>
          <a:blip r:embed="rId9">
            <a:extLst>
              <a:ext uri="{837473B0-CC2E-450A-ABE3-18F120FF3D39}">
                <a1611:picAttrSrcUrl xmlns:a1611="http://schemas.microsoft.com/office/drawing/2016/11/main" r:id="rId10"/>
              </a:ext>
            </a:extLst>
          </a:blip>
          <a:srcRect/>
          <a:stretch>
            <a:fillRect/>
          </a:stretch>
        </p:blipFill>
        <p:spPr/>
      </p:pic>
      <p:pic>
        <p:nvPicPr>
          <p:cNvPr id="19" name="Picture Placeholder 18" descr="A picture containing text, indoor, computer, computer&#10;&#10;Description automatically generated">
            <a:extLst>
              <a:ext uri="{FF2B5EF4-FFF2-40B4-BE49-F238E27FC236}">
                <a16:creationId xmlns:a16="http://schemas.microsoft.com/office/drawing/2014/main" id="{F60265B2-382A-40B8-83F3-339C9863ABC4}"/>
              </a:ext>
            </a:extLst>
          </p:cNvPr>
          <p:cNvPicPr>
            <a:picLocks noGrp="1" noChangeAspect="1"/>
          </p:cNvPicPr>
          <p:nvPr>
            <p:ph type="pic" sz="quarter" idx="13"/>
          </p:nvPr>
        </p:nvPicPr>
        <p:blipFill>
          <a:blip r:embed="rId11">
            <a:extLst>
              <a:ext uri="{837473B0-CC2E-450A-ABE3-18F120FF3D39}">
                <a1611:picAttrSrcUrl xmlns:a1611="http://schemas.microsoft.com/office/drawing/2016/11/main" r:id="rId12"/>
              </a:ext>
            </a:extLst>
          </a:blip>
          <a:srcRect l="16609" r="16609"/>
          <a:stretch>
            <a:fillRect/>
          </a:stretch>
        </p:blipFill>
        <p:spPr/>
      </p:pic>
      <p:sp>
        <p:nvSpPr>
          <p:cNvPr id="7" name="Text Placeholder 6">
            <a:extLst>
              <a:ext uri="{FF2B5EF4-FFF2-40B4-BE49-F238E27FC236}">
                <a16:creationId xmlns:a16="http://schemas.microsoft.com/office/drawing/2014/main" id="{2F985080-FACD-43F8-BF60-E376BABF4F4A}"/>
              </a:ext>
            </a:extLst>
          </p:cNvPr>
          <p:cNvSpPr>
            <a:spLocks noGrp="1"/>
          </p:cNvSpPr>
          <p:nvPr>
            <p:ph type="body" sz="quarter" idx="18"/>
          </p:nvPr>
        </p:nvSpPr>
        <p:spPr/>
        <p:txBody>
          <a:bodyPr/>
          <a:lstStyle/>
          <a:p>
            <a:r>
              <a:rPr lang="en-CA" dirty="0"/>
              <a:t>JAMIE LU</a:t>
            </a:r>
          </a:p>
        </p:txBody>
      </p:sp>
      <p:sp>
        <p:nvSpPr>
          <p:cNvPr id="8" name="Title 7">
            <a:extLst>
              <a:ext uri="{FF2B5EF4-FFF2-40B4-BE49-F238E27FC236}">
                <a16:creationId xmlns:a16="http://schemas.microsoft.com/office/drawing/2014/main" id="{C12113FA-793A-4D2E-A3E3-6AEE29EB95DB}"/>
              </a:ext>
            </a:extLst>
          </p:cNvPr>
          <p:cNvSpPr>
            <a:spLocks noGrp="1"/>
          </p:cNvSpPr>
          <p:nvPr>
            <p:ph type="title"/>
          </p:nvPr>
        </p:nvSpPr>
        <p:spPr>
          <a:xfrm>
            <a:off x="4639048" y="631979"/>
            <a:ext cx="2238954" cy="592890"/>
          </a:xfrm>
        </p:spPr>
        <p:txBody>
          <a:bodyPr/>
          <a:lstStyle/>
          <a:p>
            <a:r>
              <a:rPr lang="en-CA" dirty="0"/>
              <a:t>THANK</a:t>
            </a:r>
          </a:p>
        </p:txBody>
      </p:sp>
      <p:sp>
        <p:nvSpPr>
          <p:cNvPr id="11" name="TextBox 10">
            <a:extLst>
              <a:ext uri="{FF2B5EF4-FFF2-40B4-BE49-F238E27FC236}">
                <a16:creationId xmlns:a16="http://schemas.microsoft.com/office/drawing/2014/main" id="{7EBF5BCC-A7B3-4180-A74C-3777E92B279E}"/>
              </a:ext>
            </a:extLst>
          </p:cNvPr>
          <p:cNvSpPr txBox="1"/>
          <p:nvPr/>
        </p:nvSpPr>
        <p:spPr>
          <a:xfrm>
            <a:off x="840659" y="5820535"/>
            <a:ext cx="2120872" cy="369332"/>
          </a:xfrm>
          <a:prstGeom prst="rect">
            <a:avLst/>
          </a:prstGeom>
          <a:noFill/>
        </p:spPr>
        <p:txBody>
          <a:bodyPr wrap="square" rtlCol="0">
            <a:spAutoFit/>
          </a:bodyPr>
          <a:lstStyle/>
          <a:p>
            <a:r>
              <a:rPr lang="en-CA" sz="900" dirty="0">
                <a:hlinkClick r:id="rId6" tooltip="http://www.juku.it/en/big-data-lakes-too-many-ponds-thats-the-problem/"/>
              </a:rPr>
              <a:t>This Photo</a:t>
            </a:r>
            <a:r>
              <a:rPr lang="en-CA" sz="900" dirty="0"/>
              <a:t> by Unknown Author is licensed under </a:t>
            </a:r>
            <a:r>
              <a:rPr lang="en-CA" sz="900" dirty="0">
                <a:hlinkClick r:id="rId13" tooltip="https://creativecommons.org/licenses/by-sa/3.0/"/>
              </a:rPr>
              <a:t>CC BY-SA</a:t>
            </a:r>
            <a:endParaRPr lang="en-CA" sz="900" dirty="0"/>
          </a:p>
        </p:txBody>
      </p:sp>
      <p:sp>
        <p:nvSpPr>
          <p:cNvPr id="14" name="TextBox 13">
            <a:extLst>
              <a:ext uri="{FF2B5EF4-FFF2-40B4-BE49-F238E27FC236}">
                <a16:creationId xmlns:a16="http://schemas.microsoft.com/office/drawing/2014/main" id="{062C9C93-6B3E-4632-B893-BC46A6C79E3C}"/>
              </a:ext>
            </a:extLst>
          </p:cNvPr>
          <p:cNvSpPr txBox="1"/>
          <p:nvPr/>
        </p:nvSpPr>
        <p:spPr>
          <a:xfrm>
            <a:off x="3637653" y="5820535"/>
            <a:ext cx="2120872" cy="369332"/>
          </a:xfrm>
          <a:prstGeom prst="rect">
            <a:avLst/>
          </a:prstGeom>
          <a:noFill/>
        </p:spPr>
        <p:txBody>
          <a:bodyPr wrap="square" rtlCol="0">
            <a:spAutoFit/>
          </a:bodyPr>
          <a:lstStyle/>
          <a:p>
            <a:r>
              <a:rPr lang="en-CA" sz="900" dirty="0">
                <a:hlinkClick r:id="rId8" tooltip="https://es.wikipedia.org/wiki/Hillsong_Church"/>
              </a:rPr>
              <a:t>This Photo</a:t>
            </a:r>
            <a:r>
              <a:rPr lang="en-CA" sz="900" dirty="0"/>
              <a:t> by Unknown Author is licensed under </a:t>
            </a:r>
            <a:r>
              <a:rPr lang="en-CA" sz="900" dirty="0">
                <a:hlinkClick r:id="rId13" tooltip="https://creativecommons.org/licenses/by-sa/3.0/"/>
              </a:rPr>
              <a:t>CC BY-SA</a:t>
            </a:r>
            <a:endParaRPr lang="en-CA" sz="900" dirty="0"/>
          </a:p>
        </p:txBody>
      </p:sp>
      <p:sp>
        <p:nvSpPr>
          <p:cNvPr id="17" name="TextBox 16">
            <a:extLst>
              <a:ext uri="{FF2B5EF4-FFF2-40B4-BE49-F238E27FC236}">
                <a16:creationId xmlns:a16="http://schemas.microsoft.com/office/drawing/2014/main" id="{3516256F-1C1C-45DD-9BB2-7DF726EACBAC}"/>
              </a:ext>
            </a:extLst>
          </p:cNvPr>
          <p:cNvSpPr txBox="1"/>
          <p:nvPr/>
        </p:nvSpPr>
        <p:spPr>
          <a:xfrm>
            <a:off x="6434747" y="5820535"/>
            <a:ext cx="2120872" cy="369332"/>
          </a:xfrm>
          <a:prstGeom prst="rect">
            <a:avLst/>
          </a:prstGeom>
          <a:noFill/>
        </p:spPr>
        <p:txBody>
          <a:bodyPr wrap="square" rtlCol="0">
            <a:spAutoFit/>
          </a:bodyPr>
          <a:lstStyle/>
          <a:p>
            <a:r>
              <a:rPr lang="en-CA" sz="900" dirty="0">
                <a:hlinkClick r:id="rId10" tooltip="https://commons.wikimedia.org/wiki/File:YouTube_social_red_square_(2017).svg"/>
              </a:rPr>
              <a:t>This Photo</a:t>
            </a:r>
            <a:r>
              <a:rPr lang="en-CA" sz="900" dirty="0"/>
              <a:t> by Unknown Author is licensed under </a:t>
            </a:r>
            <a:r>
              <a:rPr lang="en-CA" sz="900" dirty="0">
                <a:hlinkClick r:id="rId13" tooltip="https://creativecommons.org/licenses/by-sa/3.0/"/>
              </a:rPr>
              <a:t>CC BY-SA</a:t>
            </a:r>
            <a:endParaRPr lang="en-CA" sz="900" dirty="0"/>
          </a:p>
        </p:txBody>
      </p:sp>
      <p:sp>
        <p:nvSpPr>
          <p:cNvPr id="20" name="TextBox 19">
            <a:extLst>
              <a:ext uri="{FF2B5EF4-FFF2-40B4-BE49-F238E27FC236}">
                <a16:creationId xmlns:a16="http://schemas.microsoft.com/office/drawing/2014/main" id="{37BB80B1-C701-4633-8218-BEC83E98C379}"/>
              </a:ext>
            </a:extLst>
          </p:cNvPr>
          <p:cNvSpPr txBox="1"/>
          <p:nvPr/>
        </p:nvSpPr>
        <p:spPr>
          <a:xfrm>
            <a:off x="9229469" y="5820535"/>
            <a:ext cx="2120872" cy="369332"/>
          </a:xfrm>
          <a:prstGeom prst="rect">
            <a:avLst/>
          </a:prstGeom>
          <a:noFill/>
        </p:spPr>
        <p:txBody>
          <a:bodyPr wrap="square" rtlCol="0">
            <a:spAutoFit/>
          </a:bodyPr>
          <a:lstStyle/>
          <a:p>
            <a:r>
              <a:rPr lang="en-CA" sz="900" dirty="0">
                <a:hlinkClick r:id="rId12" tooltip="https://theconversation.com/musical-literacy-a-skill-of-some-note-s-48575"/>
              </a:rPr>
              <a:t>This Photo</a:t>
            </a:r>
            <a:r>
              <a:rPr lang="en-CA" sz="900" dirty="0"/>
              <a:t> by Unknown Author is licensed under </a:t>
            </a:r>
            <a:r>
              <a:rPr lang="en-CA" sz="900" dirty="0">
                <a:hlinkClick r:id="rId14" tooltip="https://creativecommons.org/licenses/by-nd/3.0/"/>
              </a:rPr>
              <a:t>CC BY-ND</a:t>
            </a:r>
            <a:endParaRPr lang="en-CA" sz="900" dirty="0"/>
          </a:p>
        </p:txBody>
      </p:sp>
      <p:pic>
        <p:nvPicPr>
          <p:cNvPr id="21" name="Picture 20" descr="A picture containing text&#10;&#10;Description automatically generated">
            <a:hlinkClick r:id="rId15" action="ppaction://hlinksldjump"/>
            <a:extLst>
              <a:ext uri="{FF2B5EF4-FFF2-40B4-BE49-F238E27FC236}">
                <a16:creationId xmlns:a16="http://schemas.microsoft.com/office/drawing/2014/main" id="{3D4EDC98-043D-476F-BD3E-F8001D700CA9}"/>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72720" y="5567522"/>
            <a:ext cx="1270000" cy="1099343"/>
          </a:xfrm>
          <a:prstGeom prst="rect">
            <a:avLst/>
          </a:prstGeom>
        </p:spPr>
      </p:pic>
      <p:pic>
        <p:nvPicPr>
          <p:cNvPr id="4" name="Picture 3" descr="A picture containing clipart&#10;&#10;Description automatically generated">
            <a:extLst>
              <a:ext uri="{FF2B5EF4-FFF2-40B4-BE49-F238E27FC236}">
                <a16:creationId xmlns:a16="http://schemas.microsoft.com/office/drawing/2014/main" id="{4A2762EC-AC75-46FC-A461-1ECC1B3619B1}"/>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2821442" y="3012975"/>
            <a:ext cx="3038573" cy="1620572"/>
          </a:xfrm>
          <a:prstGeom prst="rect">
            <a:avLst/>
          </a:prstGeom>
        </p:spPr>
      </p:pic>
      <p:pic>
        <p:nvPicPr>
          <p:cNvPr id="15" name="Audio 14">
            <a:hlinkClick r:id="" action="ppaction://media"/>
            <a:extLst>
              <a:ext uri="{FF2B5EF4-FFF2-40B4-BE49-F238E27FC236}">
                <a16:creationId xmlns:a16="http://schemas.microsoft.com/office/drawing/2014/main" id="{803A2901-30C6-4FC0-B368-3FC56C580163}"/>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17475970"/>
      </p:ext>
    </p:extLst>
  </p:cSld>
  <p:clrMapOvr>
    <a:masterClrMapping/>
  </p:clrMapOvr>
  <p:transition spd="slow" advTm="38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9635 -0.0257 L 0.09635 -0.0257 C 0.10534 -0.04468 0.10078 -0.03889 0.1082 -0.04699 C 0.10872 -0.04838 0.10911 -0.05 0.1099 -0.05116 C 0.11081 -0.05255 0.11198 -0.05278 0.11302 -0.05394 C 0.11419 -0.05533 0.11523 -0.05672 0.11628 -0.05834 C 0.11784 -0.06065 0.11927 -0.06343 0.12096 -0.06528 C 0.122 -0.06644 0.12318 -0.06621 0.12422 -0.06667 C 0.125 -0.06713 0.12578 -0.0676 0.12656 -0.06829 C 0.12773 -0.06898 0.12865 -0.07037 0.12982 -0.07107 C 0.13242 -0.07246 0.13776 -0.07385 0.13776 -0.07385 C 0.13906 -0.07523 0.14023 -0.07732 0.1418 -0.07801 C 0.1444 -0.07963 0.14713 -0.0801 0.14974 -0.08102 C 0.15104 -0.08148 0.15247 -0.08172 0.15378 -0.08241 C 0.15534 -0.08334 0.1569 -0.08449 0.15846 -0.08519 C 0.16068 -0.08611 0.16276 -0.08611 0.16484 -0.08658 C 0.16693 -0.08727 0.16862 -0.08843 0.17044 -0.08935 C 0.1793 -0.08889 0.18802 -0.08912 0.19687 -0.08797 C 0.2 -0.08773 0.20325 -0.08611 0.20638 -0.08519 C 0.2082 -0.08472 0.21016 -0.08426 0.21198 -0.0838 C 0.21536 -0.08195 0.22044 -0.0794 0.22396 -0.07801 C 0.22578 -0.07755 0.22773 -0.07709 0.22956 -0.07662 C 0.23112 -0.0757 0.23281 -0.075 0.23437 -0.07385 C 0.23646 -0.07222 0.23841 -0.06945 0.24075 -0.06829 C 0.24245 -0.06713 0.2444 -0.06736 0.24622 -0.06667 C 0.24844 -0.06597 0.25052 -0.06505 0.25273 -0.06389 C 0.26836 -0.05648 0.24726 -0.06644 0.26458 -0.05695 C 0.26588 -0.05602 0.26732 -0.05579 0.26862 -0.05533 C 0.26992 -0.0544 0.27135 -0.05371 0.27266 -0.05255 C 0.2737 -0.05162 0.27474 -0.05047 0.27578 -0.04977 C 0.27995 -0.04676 0.28008 -0.04722 0.28372 -0.04537 C 0.28568 -0.04468 0.2875 -0.04352 0.28932 -0.0426 C 0.29062 -0.04213 0.29206 -0.04167 0.29336 -0.04121 C 0.30351 -0.03727 0.28854 -0.0426 0.30052 -0.03843 C 0.30703 -0.0338 0.30312 -0.03611 0.3125 -0.03264 C 0.3138 -0.03218 0.31523 -0.03218 0.31654 -0.03125 C 0.32305 -0.02662 0.31914 -0.02894 0.32851 -0.0257 C 0.32982 -0.02523 0.33125 -0.025 0.33242 -0.02431 C 0.33372 -0.02315 0.33503 -0.02199 0.33646 -0.0213 C 0.33802 -0.0206 0.33958 -0.02037 0.34128 -0.01991 C 0.34935 -0.01736 0.34101 -0.01922 0.35325 -0.01713 C 0.36497 -0.01019 0.35573 -0.01459 0.37956 -0.01574 L 0.41706 -0.01713 C 0.42604 -0.02037 0.41497 -0.01621 0.42825 -0.0213 C 0.43151 -0.02269 0.43229 -0.02269 0.43542 -0.02431 C 0.4362 -0.02454 0.43698 -0.025 0.43776 -0.0257 C 0.43893 -0.02639 0.43984 -0.02801 0.44101 -0.02847 C 0.4431 -0.0294 0.44518 -0.0294 0.4474 -0.02986 C 0.44818 -0.03033 0.44896 -0.03079 0.44974 -0.03125 C 0.45078 -0.03172 0.45195 -0.03195 0.45299 -0.03264 C 0.45404 -0.03357 0.45508 -0.03472 0.45612 -0.03565 C 0.45716 -0.03635 0.4582 -0.03635 0.45937 -0.03704 C 0.46732 -0.04097 0.45495 -0.03542 0.46484 -0.03982 C 0.47448 -0.04838 0.46094 -0.03635 0.47213 -0.04537 C 0.47695 -0.04954 0.47656 -0.05023 0.48164 -0.05255 C 0.4849 -0.05394 0.48815 -0.0551 0.49128 -0.05695 C 0.49206 -0.05741 0.49284 -0.0581 0.49362 -0.05834 C 0.51224 -0.06273 0.52487 -0.06227 0.54544 -0.06389 C 0.55 -0.06435 0.55456 -0.06505 0.55911 -0.06528 L 0.61172 -0.06667 C 0.6237 -0.06829 0.63568 -0.07246 0.64766 -0.07107 C 0.66172 -0.06922 0.65508 -0.07014 0.66758 -0.06829 C 0.66888 -0.06783 0.67018 -0.06736 0.67161 -0.06667 C 0.67969 -0.0632 0.67487 -0.06435 0.68346 -0.06111 C 0.68516 -0.06042 0.68672 -0.06019 0.68828 -0.05972 C 0.68984 -0.05834 0.69141 -0.05625 0.6931 -0.05533 C 0.69518 -0.0544 0.6974 -0.05463 0.69948 -0.05394 C 0.70078 -0.05371 0.70221 -0.05324 0.70351 -0.05255 C 0.70482 -0.05185 0.70612 -0.05047 0.70742 -0.04977 C 0.71003 -0.04861 0.71276 -0.04815 0.71549 -0.04699 C 0.71654 -0.04653 0.71758 -0.04607 0.71862 -0.04537 C 0.72005 -0.04468 0.72122 -0.04306 0.72266 -0.0426 C 0.72552 -0.04167 0.72851 -0.0419 0.73138 -0.04121 C 0.7332 -0.04074 0.73516 -0.04051 0.73698 -0.03982 C 0.74557 -0.03704 0.73333 -0.04005 0.74492 -0.03565 C 0.747 -0.03472 0.74922 -0.03472 0.7513 -0.03403 C 0.76393 -0.03125 0.75117 -0.0331 0.77448 -0.03125 C 0.77578 -0.03033 0.77708 -0.02894 0.77851 -0.02847 C 0.79036 -0.02523 0.81628 -0.02824 0.82318 -0.02847 C 0.8306 -0.03172 0.82135 -0.02778 0.83112 -0.03125 C 0.83216 -0.03172 0.8332 -0.03218 0.83437 -0.03264 C 0.83854 -0.03773 0.83581 -0.03519 0.8431 -0.03843 L 0.84622 -0.03982 C 0.85052 -0.04491 0.84779 -0.04213 0.85508 -0.04537 L 0.8582 -0.04699 C 0.8625 -0.05185 0.85976 -0.04931 0.86706 -0.05255 L 0.87018 -0.05394 C 0.87096 -0.05486 0.87174 -0.05625 0.87266 -0.05695 C 0.87357 -0.05764 0.87474 -0.05787 0.87578 -0.05834 C 0.87851 -0.05926 0.88125 -0.05926 0.88372 -0.06111 C 0.88646 -0.06297 0.88815 -0.06459 0.89101 -0.06528 C 0.8957 -0.06667 0.89909 -0.06644 0.90378 -0.06829 C 0.90586 -0.06898 0.90794 -0.07037 0.91016 -0.07107 C 0.91419 -0.07246 0.92083 -0.07315 0.92448 -0.07385 C 0.93776 -0.07292 0.95104 -0.07269 0.96432 -0.07107 C 0.96706 -0.0706 0.96966 -0.06922 0.9724 -0.06829 L 0.9763 -0.06667 C 0.97773 -0.06574 0.97891 -0.06459 0.98034 -0.06389 C 0.98294 -0.06273 0.98568 -0.06204 0.98828 -0.06111 C 0.98958 -0.06065 0.99101 -0.06042 0.99232 -0.05972 C 0.99414 -0.0588 0.99596 -0.05764 0.99792 -0.05695 C 1.00247 -0.05486 1.00612 -0.05394 1.01068 -0.05255 C 1.01198 -0.05162 1.01328 -0.05047 1.01458 -0.04977 C 1.01588 -0.04908 1.01732 -0.04885 1.01862 -0.04838 C 1.01966 -0.04792 1.0207 -0.04746 1.02187 -0.04699 C 1.02266 -0.04653 1.02344 -0.04607 1.02422 -0.04537 C 1.02526 -0.04468 1.0263 -0.04329 1.02734 -0.0426 C 1.0293 -0.04167 1.03372 -0.04028 1.0362 -0.03843 C 1.03724 -0.0375 1.03828 -0.03611 1.03932 -0.03565 C 1.04141 -0.03426 1.04362 -0.03403 1.0457 -0.03264 C 1.04661 -0.03218 1.0474 -0.03195 1.04818 -0.03125 C 1.04922 -0.03056 1.05026 -0.02917 1.0513 -0.02847 C 1.05312 -0.02732 1.05768 -0.02593 1.06016 -0.02431 C 1.0612 -0.02338 1.06211 -0.02176 1.06328 -0.0213 C 1.06536 -0.02037 1.06758 -0.02037 1.06966 -0.01991 C 1.07044 -0.01945 1.07122 -0.01875 1.07213 -0.01852 C 1.07422 -0.01783 1.07643 -0.01806 1.07851 -0.01713 C 1.07969 -0.01667 1.08047 -0.01459 1.08164 -0.01435 C 1.0845 -0.0132 1.0875 -0.01343 1.09049 -0.01273 C 1.09492 -0.01343 1.09948 -0.01343 1.10404 -0.01435 C 1.10482 -0.01435 1.1056 -0.01528 1.10638 -0.01574 C 1.10768 -0.01621 1.10911 -0.01667 1.11042 -0.01713 C 1.11146 -0.0176 1.1125 -0.01806 1.11354 -0.01852 C 1.11432 -0.01945 1.1151 -0.02084 1.11601 -0.0213 C 1.11719 -0.02222 1.11862 -0.02222 1.11992 -0.02269 C 1.12083 -0.02315 1.12161 -0.02361 1.1224 -0.02431 C 1.12344 -0.0257 1.12435 -0.02732 1.12552 -0.02847 C 1.12656 -0.0294 1.13034 -0.03079 1.13112 -0.03125 C 1.13398 -0.03287 1.13333 -0.03241 1.13594 -0.03565 C 1.13711 -0.04213 1.13672 -0.03843 1.13672 -0.04699 " pathEditMode="relative" ptsTypes="AAAAAAAAAAAAAAAAAAAAAAAAAAAAAAAAAAAAAAAAAAAAAAAAAAAAAAAAAAAAAAAAAAAAAAAAAAAAAAAAAAAAAAAAAAAAAAAAAAAAAAAAAAAAAAAAAAAAAAAAAAAAAAAAAA">
                                      <p:cBhvr>
                                        <p:cTn id="10"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216B014-B148-4067-9869-1B9CB68D0A33}"/>
              </a:ext>
            </a:extLst>
          </p:cNvPr>
          <p:cNvSpPr>
            <a:spLocks noGrp="1"/>
          </p:cNvSpPr>
          <p:nvPr>
            <p:ph type="pic" sz="quarter" idx="12"/>
          </p:nvPr>
        </p:nvSpPr>
        <p:spPr/>
      </p:sp>
      <p:sp>
        <p:nvSpPr>
          <p:cNvPr id="4" name="Title 3">
            <a:extLst>
              <a:ext uri="{FF2B5EF4-FFF2-40B4-BE49-F238E27FC236}">
                <a16:creationId xmlns:a16="http://schemas.microsoft.com/office/drawing/2014/main" id="{18A16E71-A553-4881-A16A-E0806298EAF3}"/>
              </a:ext>
            </a:extLst>
          </p:cNvPr>
          <p:cNvSpPr>
            <a:spLocks noGrp="1"/>
          </p:cNvSpPr>
          <p:nvPr>
            <p:ph type="title"/>
          </p:nvPr>
        </p:nvSpPr>
        <p:spPr>
          <a:xfrm>
            <a:off x="177165" y="125889"/>
            <a:ext cx="4065907" cy="591127"/>
          </a:xfrm>
        </p:spPr>
        <p:txBody>
          <a:bodyPr/>
          <a:lstStyle/>
          <a:p>
            <a:r>
              <a:rPr lang="en-CA" dirty="0"/>
              <a:t>references</a:t>
            </a:r>
          </a:p>
        </p:txBody>
      </p:sp>
      <p:sp>
        <p:nvSpPr>
          <p:cNvPr id="7" name="TextBox 6">
            <a:extLst>
              <a:ext uri="{FF2B5EF4-FFF2-40B4-BE49-F238E27FC236}">
                <a16:creationId xmlns:a16="http://schemas.microsoft.com/office/drawing/2014/main" id="{66EC49B5-2B9D-4524-8D98-4BE683587912}"/>
              </a:ext>
            </a:extLst>
          </p:cNvPr>
          <p:cNvSpPr txBox="1"/>
          <p:nvPr/>
        </p:nvSpPr>
        <p:spPr>
          <a:xfrm>
            <a:off x="177165" y="610986"/>
            <a:ext cx="11725560" cy="6370975"/>
          </a:xfrm>
          <a:prstGeom prst="rect">
            <a:avLst/>
          </a:prstGeom>
          <a:noFill/>
        </p:spPr>
        <p:txBody>
          <a:bodyPr wrap="square">
            <a:spAutoFit/>
          </a:bodyPr>
          <a:lstStyle/>
          <a:p>
            <a:pPr marL="171450" indent="-171450">
              <a:buFont typeface="Arial" panose="020B0604020202020204" pitchFamily="34" charset="0"/>
              <a:buChar char="•"/>
            </a:pPr>
            <a:r>
              <a:rPr lang="en-CA" sz="1200" dirty="0"/>
              <a:t>Bachmann, T. Video metadata modeling for DAM systems. J Digit Asset </a:t>
            </a:r>
            <a:r>
              <a:rPr lang="en-CA" sz="1200" dirty="0" err="1"/>
              <a:t>Manag</a:t>
            </a:r>
            <a:r>
              <a:rPr lang="en-CA" sz="1200" dirty="0"/>
              <a:t> 6, 247–256 (2010). https://doi.org/10.1057/dam.2010.34</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Fairley, R. (n.d.). Encoding YouTube Videos at the Highest Quality. Retrieved December 08, 2020, from </a:t>
            </a:r>
            <a:r>
              <a:rPr lang="en-CA" sz="1200" dirty="0" err="1"/>
              <a:t>Videomaker</a:t>
            </a:r>
            <a:r>
              <a:rPr lang="en-CA" sz="1200" dirty="0"/>
              <a:t>: https://www.videomaker.com/article/c05/17034-encoding-youtube-videos-at-the-highest-quality#:~:text=Video%20Formats%20Accepted%20by%20YouTube,AVI%2C%20WMV%20and%20many%20others.</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Google Support. (n.d.). Supported YouTube file formats. Retrieved December 08, 2020, from </a:t>
            </a:r>
            <a:r>
              <a:rPr lang="en-CA" sz="1200" dirty="0" err="1"/>
              <a:t>Youtube</a:t>
            </a:r>
            <a:r>
              <a:rPr lang="en-CA" sz="1200" dirty="0"/>
              <a:t> Help, Google Support: https://support.google.com/youtube/troubleshooter/2888402?hl=en</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Guenther, R. (2009, June 11). Metadata standards at the Library of Congress. Retrieved December 07, 2020, from </a:t>
            </a:r>
            <a:r>
              <a:rPr lang="en-CA" sz="1200" dirty="0" err="1"/>
              <a:t>yumpu</a:t>
            </a:r>
            <a:r>
              <a:rPr lang="en-CA" sz="1200" dirty="0"/>
              <a:t>: https://www.yumpu.com/en/document/read/25061343/metadata-standards-at-the-library-of-congress</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IBM. (2019). Video Metadata: Management Tools. Retrieved December 08, 2020, from IBM: https://www.ibm.com/downloads/cas/XVYMEYGM</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Malik, H., &amp; Tian, Z. (2017). A Framework for Collecting YouTube Meta-Data. Retrieved December 07, 2020, from Science Direct: https://pdf.sciencedirectassets.com/280203/1-s2.0-S1877050917X00124/1-s2.0-S187705091731757X/main.pdf?X-Amz-Security-</a:t>
            </a:r>
          </a:p>
          <a:p>
            <a:pPr marL="171450" indent="-171450">
              <a:buFont typeface="Arial" panose="020B0604020202020204" pitchFamily="34" charset="0"/>
              <a:buChar char="•"/>
            </a:pPr>
            <a:r>
              <a:rPr lang="en-CA" sz="1200" dirty="0"/>
              <a:t>Token=IQoJb3JpZ2luX2VjEMb%2F%2F%2F%2F%2F%2F%2F%2F%2F%2FwEaCXVzLWVhc3QtMSJIMEYCIQCm8AeHvxc6phzqIEpLiM8xcFQaya%2BArrDSL99pMNSpQQIhAO8L9WdDAT</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McKinney, K. (n.d.). How Hillsong Church conquered the music industry in God’s name. Retrieved December 08, 2020, from Fader: https://www.thefader.com/2018/10/11/hillsong-church-worship-songs-music-industry</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err="1"/>
              <a:t>Mediakix</a:t>
            </a:r>
            <a:r>
              <a:rPr lang="en-CA" sz="1200" dirty="0"/>
              <a:t>. (n.d.). What is a </a:t>
            </a:r>
            <a:r>
              <a:rPr lang="en-CA" sz="1200" dirty="0" err="1"/>
              <a:t>youtube</a:t>
            </a:r>
            <a:r>
              <a:rPr lang="en-CA" sz="1200" dirty="0"/>
              <a:t> creator? Retrieved December 08, 2020, from </a:t>
            </a:r>
            <a:r>
              <a:rPr lang="en-CA" sz="1200" dirty="0" err="1"/>
              <a:t>Mediakix</a:t>
            </a:r>
            <a:r>
              <a:rPr lang="en-CA" sz="1200" dirty="0"/>
              <a:t>: https://mediakix.com/blog/what-is-a-youtube-creator-definition/</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err="1"/>
              <a:t>Pastukhov</a:t>
            </a:r>
            <a:r>
              <a:rPr lang="en-CA" sz="1200" dirty="0"/>
              <a:t>, D. (2019, July 15). How Broken Metadata Affects the Music Industry (And What We Can Do About It)? Retrieved November 07, 2020, from </a:t>
            </a:r>
            <a:r>
              <a:rPr lang="en-CA" sz="1200" dirty="0" err="1"/>
              <a:t>Soundcharts</a:t>
            </a:r>
            <a:r>
              <a:rPr lang="en-CA" sz="1200" dirty="0"/>
              <a:t> Blog: https://soundcharts.com/blog/music-metadata</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err="1"/>
              <a:t>sokanu</a:t>
            </a:r>
            <a:r>
              <a:rPr lang="en-CA" sz="1200" dirty="0"/>
              <a:t>. (n.d.). What does a music artist do? Retrieved December 07, 2020, from </a:t>
            </a:r>
            <a:r>
              <a:rPr lang="en-CA" sz="1200" dirty="0" err="1"/>
              <a:t>CareerExplorer</a:t>
            </a:r>
            <a:r>
              <a:rPr lang="en-CA" sz="1200" dirty="0"/>
              <a:t>: https://www.careerexplorer.com/careers/music-artist/#:~:text=A%20music%20artist%20is%20someone,or%20through%20a%20record%20label.&amp;text=Being%20a%20music%20artist%20requires,of%20talent%2C%20skill%20and%20knowledge.</a:t>
            </a:r>
          </a:p>
          <a:p>
            <a:pPr marL="171450" indent="-171450">
              <a:buFont typeface="Arial" panose="020B0604020202020204" pitchFamily="34" charset="0"/>
              <a:buChar char="•"/>
            </a:pPr>
            <a:endParaRPr lang="en-CA" sz="1200" dirty="0"/>
          </a:p>
          <a:p>
            <a:pPr marL="171450" indent="-171450">
              <a:buFont typeface="Arial" panose="020B0604020202020204" pitchFamily="34" charset="0"/>
              <a:buChar char="•"/>
            </a:pPr>
            <a:r>
              <a:rPr lang="en-CA" sz="1200" dirty="0"/>
              <a:t>TAXI. (n.d.). TAXI’s Music Industry &amp; Production Glossary. Retrieved December 07, 2020, from TAXI: https://www.taxi.com/music-industry-glossary/</a:t>
            </a:r>
          </a:p>
          <a:p>
            <a:pPr marL="171450" indent="-171450">
              <a:buFont typeface="Arial" panose="020B0604020202020204" pitchFamily="34" charset="0"/>
              <a:buChar char="•"/>
            </a:pPr>
            <a:r>
              <a:rPr lang="en-CA" sz="1200" dirty="0"/>
              <a:t>What exactly is rendering a movie or YouTube video? (2015). Retrieved December 08, 2020, from Reddit: https://www.reddit.com/r/explainlikeimfive/comments/35qcno/eli5what_exactly_is_rendering_a_movie_or_youtube/</a:t>
            </a:r>
          </a:p>
          <a:p>
            <a:pPr marL="171450" indent="-171450">
              <a:buFont typeface="Arial" panose="020B0604020202020204" pitchFamily="34" charset="0"/>
              <a:buChar char="•"/>
            </a:pPr>
            <a:endParaRPr lang="en-CA" sz="1200" dirty="0"/>
          </a:p>
        </p:txBody>
      </p:sp>
      <p:pic>
        <p:nvPicPr>
          <p:cNvPr id="8" name="Audio 7">
            <a:hlinkClick r:id="" action="ppaction://media"/>
            <a:extLst>
              <a:ext uri="{FF2B5EF4-FFF2-40B4-BE49-F238E27FC236}">
                <a16:creationId xmlns:a16="http://schemas.microsoft.com/office/drawing/2014/main" id="{6DB45748-FD94-4B68-AF2B-CF2D72D5B2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2162422"/>
      </p:ext>
    </p:extLst>
  </p:cSld>
  <p:clrMapOvr>
    <a:masterClrMapping/>
  </p:clrMapOvr>
  <mc:AlternateContent xmlns:mc="http://schemas.openxmlformats.org/markup-compatibility/2006">
    <mc:Choice xmlns:p14="http://schemas.microsoft.com/office/powerpoint/2010/main" Requires="p14">
      <p:transition spd="slow" p14:dur="1500" advTm="102">
        <p:split orient="vert"/>
      </p:transition>
    </mc:Choice>
    <mc:Fallback>
      <p:transition spd="slow" advTm="10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CFB7E69-99BD-42F0-9B4E-EF097E9B1F48}"/>
              </a:ext>
            </a:extLst>
          </p:cNvPr>
          <p:cNvPicPr>
            <a:picLocks noGrp="1" noChangeAspect="1"/>
          </p:cNvPicPr>
          <p:nvPr>
            <p:ph type="pic" sz="quarter" idx="12"/>
          </p:nvPr>
        </p:nvPicPr>
        <p:blipFill>
          <a:blip r:embed="rId4">
            <a:extLst>
              <a:ext uri="{837473B0-CC2E-450A-ABE3-18F120FF3D39}">
                <a1611:picAttrSrcUrl xmlns:a1611="http://schemas.microsoft.com/office/drawing/2016/11/main" r:id="rId5"/>
              </a:ext>
            </a:extLst>
          </a:blip>
          <a:srcRect t="6835" b="6835"/>
          <a:stretch>
            <a:fillRect/>
          </a:stretch>
        </p:blipFill>
        <p:spPr/>
      </p:pic>
      <p:pic>
        <p:nvPicPr>
          <p:cNvPr id="7" name="Picture Placeholder 16" descr="Graphical user interface, application&#10;&#10;Description automatically generated">
            <a:extLst>
              <a:ext uri="{FF2B5EF4-FFF2-40B4-BE49-F238E27FC236}">
                <a16:creationId xmlns:a16="http://schemas.microsoft.com/office/drawing/2014/main" id="{0545C7FA-8E3F-46C1-BA17-3B15EC9D9085}"/>
              </a:ext>
            </a:extLst>
          </p:cNvPr>
          <p:cNvPicPr>
            <a:picLocks noChangeAspect="1"/>
          </p:cNvPicPr>
          <p:nvPr/>
        </p:nvPicPr>
        <p:blipFill rotWithShape="1">
          <a:blip r:embed="rId6"/>
          <a:srcRect t="146" b="152"/>
          <a:stretch/>
        </p:blipFill>
        <p:spPr>
          <a:xfrm>
            <a:off x="1112880" y="754748"/>
            <a:ext cx="4983120" cy="5348502"/>
          </a:xfrm>
          <a:prstGeom prst="rect">
            <a:avLst/>
          </a:prstGeom>
          <a:solidFill>
            <a:schemeClr val="accent2">
              <a:lumMod val="60000"/>
              <a:lumOff val="40000"/>
            </a:schemeClr>
          </a:solidFill>
        </p:spPr>
      </p:pic>
      <p:pic>
        <p:nvPicPr>
          <p:cNvPr id="11" name="Audio 10">
            <a:hlinkClick r:id="" action="ppaction://media"/>
            <a:extLst>
              <a:ext uri="{FF2B5EF4-FFF2-40B4-BE49-F238E27FC236}">
                <a16:creationId xmlns:a16="http://schemas.microsoft.com/office/drawing/2014/main" id="{55C23FD1-AC86-4B17-A42A-08E86ED742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53917749"/>
      </p:ext>
    </p:extLst>
  </p:cSld>
  <p:clrMapOvr>
    <a:masterClrMapping/>
  </p:clrMapOvr>
  <p:transition spd="slow" advTm="185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51DBA-6DB7-4F97-874D-8C71537561DC}"/>
              </a:ext>
            </a:extLst>
          </p:cNvPr>
          <p:cNvSpPr>
            <a:spLocks noGrp="1"/>
          </p:cNvSpPr>
          <p:nvPr>
            <p:ph type="body" sz="quarter" idx="11"/>
          </p:nvPr>
        </p:nvSpPr>
        <p:spPr>
          <a:xfrm>
            <a:off x="4079983" y="344781"/>
            <a:ext cx="1452795" cy="368878"/>
          </a:xfrm>
        </p:spPr>
        <p:txBody>
          <a:bodyPr/>
          <a:lstStyle/>
          <a:p>
            <a:r>
              <a:rPr lang="en-CA"/>
              <a:t>BUSINESS</a:t>
            </a:r>
            <a:endParaRPr lang="en-CA" dirty="0"/>
          </a:p>
        </p:txBody>
      </p:sp>
      <p:sp>
        <p:nvSpPr>
          <p:cNvPr id="4" name="Title 3">
            <a:extLst>
              <a:ext uri="{FF2B5EF4-FFF2-40B4-BE49-F238E27FC236}">
                <a16:creationId xmlns:a16="http://schemas.microsoft.com/office/drawing/2014/main" id="{4CAA5F52-1CDC-4463-B4EB-71999790D46C}"/>
              </a:ext>
            </a:extLst>
          </p:cNvPr>
          <p:cNvSpPr>
            <a:spLocks noGrp="1"/>
          </p:cNvSpPr>
          <p:nvPr>
            <p:ph type="title"/>
          </p:nvPr>
        </p:nvSpPr>
        <p:spPr>
          <a:xfrm>
            <a:off x="5532778" y="233656"/>
            <a:ext cx="3062581" cy="591127"/>
          </a:xfrm>
        </p:spPr>
        <p:txBody>
          <a:bodyPr/>
          <a:lstStyle/>
          <a:p>
            <a:r>
              <a:rPr lang="en-CA"/>
              <a:t>GLOSSARY</a:t>
            </a:r>
            <a:endParaRPr lang="en-CA" dirty="0"/>
          </a:p>
        </p:txBody>
      </p:sp>
      <p:pic>
        <p:nvPicPr>
          <p:cNvPr id="5" name="Picture 4" descr="A picture containing text&#10;&#10;Description automatically generated">
            <a:hlinkClick r:id="rId5" action="ppaction://hlinksldjump"/>
            <a:extLst>
              <a:ext uri="{FF2B5EF4-FFF2-40B4-BE49-F238E27FC236}">
                <a16:creationId xmlns:a16="http://schemas.microsoft.com/office/drawing/2014/main" id="{1BDE2E99-95B5-4E40-AAAD-C1D1AC0DE9E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graphicFrame>
        <p:nvGraphicFramePr>
          <p:cNvPr id="6" name="Table 6">
            <a:extLst>
              <a:ext uri="{FF2B5EF4-FFF2-40B4-BE49-F238E27FC236}">
                <a16:creationId xmlns:a16="http://schemas.microsoft.com/office/drawing/2014/main" id="{FE337272-AC69-42CE-8E1F-21D49DCFEA71}"/>
              </a:ext>
            </a:extLst>
          </p:cNvPr>
          <p:cNvGraphicFramePr>
            <a:graphicFrameLocks noGrp="1"/>
          </p:cNvGraphicFramePr>
          <p:nvPr>
            <p:extLst>
              <p:ext uri="{D42A27DB-BD31-4B8C-83A1-F6EECF244321}">
                <p14:modId xmlns:p14="http://schemas.microsoft.com/office/powerpoint/2010/main" val="42730788"/>
              </p:ext>
            </p:extLst>
          </p:nvPr>
        </p:nvGraphicFramePr>
        <p:xfrm>
          <a:off x="1564640" y="719668"/>
          <a:ext cx="9103360" cy="5827767"/>
        </p:xfrm>
        <a:graphic>
          <a:graphicData uri="http://schemas.openxmlformats.org/drawingml/2006/table">
            <a:tbl>
              <a:tblPr firstRow="1" bandRow="1">
                <a:tableStyleId>{68D230F3-CF80-4859-8CE7-A43EE81993B5}</a:tableStyleId>
              </a:tblPr>
              <a:tblGrid>
                <a:gridCol w="4551680">
                  <a:extLst>
                    <a:ext uri="{9D8B030D-6E8A-4147-A177-3AD203B41FA5}">
                      <a16:colId xmlns:a16="http://schemas.microsoft.com/office/drawing/2014/main" val="2643840821"/>
                    </a:ext>
                  </a:extLst>
                </a:gridCol>
                <a:gridCol w="4551680">
                  <a:extLst>
                    <a:ext uri="{9D8B030D-6E8A-4147-A177-3AD203B41FA5}">
                      <a16:colId xmlns:a16="http://schemas.microsoft.com/office/drawing/2014/main" val="2814831838"/>
                    </a:ext>
                  </a:extLst>
                </a:gridCol>
              </a:tblGrid>
              <a:tr h="360691">
                <a:tc>
                  <a:txBody>
                    <a:bodyPr/>
                    <a:lstStyle/>
                    <a:p>
                      <a:pPr algn="ctr"/>
                      <a:r>
                        <a:rPr lang="en-CA" b="1" dirty="0">
                          <a:solidFill>
                            <a:schemeClr val="bg1"/>
                          </a:solidFill>
                        </a:rPr>
                        <a:t>TERMINOLOGY</a:t>
                      </a:r>
                    </a:p>
                  </a:txBody>
                  <a:tcPr/>
                </a:tc>
                <a:tc>
                  <a:txBody>
                    <a:bodyPr/>
                    <a:lstStyle/>
                    <a:p>
                      <a:pPr algn="ctr"/>
                      <a:r>
                        <a:rPr lang="en-CA" b="1" dirty="0">
                          <a:solidFill>
                            <a:schemeClr val="bg1"/>
                          </a:solidFill>
                        </a:rPr>
                        <a:t>DEFINITION</a:t>
                      </a:r>
                    </a:p>
                  </a:txBody>
                  <a:tcPr/>
                </a:tc>
                <a:extLst>
                  <a:ext uri="{0D108BD9-81ED-4DB2-BD59-A6C34878D82A}">
                    <a16:rowId xmlns:a16="http://schemas.microsoft.com/office/drawing/2014/main" val="1643260063"/>
                  </a:ext>
                </a:extLst>
              </a:tr>
              <a:tr h="811555">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A.S.C.A.P</a:t>
                      </a:r>
                    </a:p>
                    <a:p>
                      <a:pPr algn="ctr" fontAlgn="b"/>
                      <a:r>
                        <a:rPr lang="en-CA" sz="1200" i="1" dirty="0">
                          <a:solidFill>
                            <a:schemeClr val="bg1"/>
                          </a:solidFill>
                          <a:latin typeface="Calibri" panose="020F0502020204030204" pitchFamily="34" charset="0"/>
                          <a:cs typeface="Calibri" panose="020F0502020204030204" pitchFamily="34" charset="0"/>
                        </a:rPr>
                        <a:t>“The American Society of Composers, Authors, and Publishers”</a:t>
                      </a:r>
                      <a:endParaRPr lang="en-CA" sz="1200" b="0" i="0"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tc>
                <a:tc>
                  <a:txBody>
                    <a:bodyPr/>
                    <a:lstStyle/>
                    <a:p>
                      <a:pPr marL="171450" indent="-171450">
                        <a:buFontTx/>
                        <a:buChar char="-"/>
                      </a:pPr>
                      <a:r>
                        <a:rPr lang="en-CA" sz="1200" i="0" dirty="0">
                          <a:solidFill>
                            <a:schemeClr val="bg1"/>
                          </a:solidFill>
                          <a:latin typeface="Calibri" panose="020F0502020204030204" pitchFamily="34" charset="0"/>
                          <a:cs typeface="Calibri" panose="020F0502020204030204" pitchFamily="34" charset="0"/>
                        </a:rPr>
                        <a:t>An American performing rights organization</a:t>
                      </a:r>
                    </a:p>
                    <a:p>
                      <a:pPr marL="171450" indent="-171450">
                        <a:buFontTx/>
                        <a:buChar char="-"/>
                      </a:pPr>
                      <a:r>
                        <a:rPr lang="en-CA" sz="1200" i="0" dirty="0">
                          <a:solidFill>
                            <a:schemeClr val="bg1"/>
                          </a:solidFill>
                          <a:latin typeface="Calibri" panose="020F0502020204030204" pitchFamily="34" charset="0"/>
                          <a:cs typeface="Calibri" panose="020F0502020204030204" pitchFamily="34" charset="0"/>
                        </a:rPr>
                        <a:t>Responsible for copyright protection of its members and their performances</a:t>
                      </a:r>
                    </a:p>
                    <a:p>
                      <a:pPr marL="171450" indent="-171450">
                        <a:buFontTx/>
                        <a:buChar char="-"/>
                      </a:pPr>
                      <a:endParaRPr lang="en-CA" sz="1200" i="1" dirty="0">
                        <a:solidFill>
                          <a:schemeClr val="bg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96698144"/>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Album</a:t>
                      </a:r>
                    </a:p>
                  </a:txBody>
                  <a:tcPr marL="7620" marR="7620" marT="7620" marB="0" anchor="ctr"/>
                </a:tc>
                <a:tc>
                  <a:txBody>
                    <a:bodyPr/>
                    <a:lstStyle/>
                    <a:p>
                      <a:r>
                        <a:rPr lang="en-CA" sz="1200" dirty="0">
                          <a:solidFill>
                            <a:schemeClr val="bg1"/>
                          </a:solidFill>
                          <a:latin typeface="Calibri" panose="020F0502020204030204" pitchFamily="34" charset="0"/>
                          <a:cs typeface="Calibri" panose="020F0502020204030204" pitchFamily="34" charset="0"/>
                        </a:rPr>
                        <a:t>-   A collected of selected music by an artist/s.</a:t>
                      </a:r>
                    </a:p>
                  </a:txBody>
                  <a:tcPr anchor="ctr"/>
                </a:tc>
                <a:extLst>
                  <a:ext uri="{0D108BD9-81ED-4DB2-BD59-A6C34878D82A}">
                    <a16:rowId xmlns:a16="http://schemas.microsoft.com/office/drawing/2014/main" val="2114981345"/>
                  </a:ext>
                </a:extLst>
              </a:tr>
              <a:tr h="631210">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Artist</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An individual or group of individuals that creates, performs, and releases music</a:t>
                      </a:r>
                    </a:p>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Can be with or without a record label</a:t>
                      </a:r>
                    </a:p>
                  </a:txBody>
                  <a:tcPr anchor="ctr"/>
                </a:tc>
                <a:extLst>
                  <a:ext uri="{0D108BD9-81ED-4DB2-BD59-A6C34878D82A}">
                    <a16:rowId xmlns:a16="http://schemas.microsoft.com/office/drawing/2014/main" val="588192077"/>
                  </a:ext>
                </a:extLst>
              </a:tr>
              <a:tr h="479841">
                <a:tc>
                  <a:txBody>
                    <a:bodyPr/>
                    <a:lstStyle/>
                    <a:p>
                      <a:pPr algn="ctr" fontAlgn="b"/>
                      <a:r>
                        <a:rPr lang="en-CA" sz="1800" b="0" i="0" u="none" strike="noStrike">
                          <a:solidFill>
                            <a:schemeClr val="bg1"/>
                          </a:solidFill>
                          <a:effectLst/>
                          <a:latin typeface="Calibri" panose="020F0502020204030204" pitchFamily="34" charset="0"/>
                          <a:cs typeface="Calibri" panose="020F0502020204030204" pitchFamily="34" charset="0"/>
                        </a:rPr>
                        <a:t>BPM</a:t>
                      </a:r>
                    </a:p>
                    <a:p>
                      <a:pPr algn="ctr" fontAlgn="b"/>
                      <a:r>
                        <a:rPr lang="en-CA" sz="1200" b="0" i="1" u="none" strike="noStrike">
                          <a:solidFill>
                            <a:schemeClr val="bg1"/>
                          </a:solidFill>
                          <a:effectLst/>
                          <a:latin typeface="Calibri" panose="020F0502020204030204" pitchFamily="34" charset="0"/>
                          <a:cs typeface="Calibri" panose="020F0502020204030204" pitchFamily="34" charset="0"/>
                        </a:rPr>
                        <a:t>“beats per minute”</a:t>
                      </a:r>
                      <a:endParaRPr lang="en-CA" sz="1600" b="0" i="1" u="none" strike="noStrike" dirty="0">
                        <a:solidFill>
                          <a:schemeClr val="bg1"/>
                        </a:solidFill>
                        <a:effectLst/>
                        <a:latin typeface="Calibri" panose="020F0502020204030204" pitchFamily="34" charset="0"/>
                        <a:cs typeface="Calibri" panose="020F0502020204030204" pitchFamily="34" charset="0"/>
                      </a:endParaRP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How the tempo of a song is measured</a:t>
                      </a:r>
                    </a:p>
                  </a:txBody>
                  <a:tcPr anchor="ctr"/>
                </a:tc>
                <a:extLst>
                  <a:ext uri="{0D108BD9-81ED-4DB2-BD59-A6C34878D82A}">
                    <a16:rowId xmlns:a16="http://schemas.microsoft.com/office/drawing/2014/main" val="163153044"/>
                  </a:ext>
                </a:extLst>
              </a:tr>
              <a:tr h="631210">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Business Manager</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An individual or company that manages an artist’s performances, income, expenses, and investments</a:t>
                      </a:r>
                    </a:p>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Charges a percentage of the artist’s income</a:t>
                      </a:r>
                    </a:p>
                  </a:txBody>
                  <a:tcPr anchor="ctr"/>
                </a:tc>
                <a:extLst>
                  <a:ext uri="{0D108BD9-81ED-4DB2-BD59-A6C34878D82A}">
                    <a16:rowId xmlns:a16="http://schemas.microsoft.com/office/drawing/2014/main" val="92076049"/>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Composer</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The person responsible for creating the music to a song</a:t>
                      </a:r>
                    </a:p>
                    <a:p>
                      <a:pPr marL="0" indent="0">
                        <a:buFontTx/>
                        <a:buNone/>
                      </a:pPr>
                      <a:endParaRPr lang="en-CA" sz="1200" dirty="0">
                        <a:solidFill>
                          <a:schemeClr val="bg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990631338"/>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Copyright</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The exclusive rights that is granted to the owners of a song</a:t>
                      </a:r>
                    </a:p>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Whoever has it has control over the use of the song</a:t>
                      </a:r>
                    </a:p>
                  </a:txBody>
                  <a:tcPr anchor="ctr"/>
                </a:tc>
                <a:extLst>
                  <a:ext uri="{0D108BD9-81ED-4DB2-BD59-A6C34878D82A}">
                    <a16:rowId xmlns:a16="http://schemas.microsoft.com/office/drawing/2014/main" val="1896842750"/>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Copyright Infringement</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Unauthorized use of a copyrighted song</a:t>
                      </a:r>
                    </a:p>
                    <a:p>
                      <a:pPr marL="0" indent="0">
                        <a:buFontTx/>
                        <a:buNone/>
                      </a:pPr>
                      <a:endParaRPr lang="en-CA" sz="1200" dirty="0">
                        <a:solidFill>
                          <a:schemeClr val="bg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05142742"/>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Creator</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Individual/s that produce content for YouTube</a:t>
                      </a:r>
                    </a:p>
                    <a:p>
                      <a:pPr marL="171450" indent="-171450">
                        <a:buFontTx/>
                        <a:buChar char="-"/>
                      </a:pPr>
                      <a:endParaRPr lang="en-CA" sz="1200" dirty="0">
                        <a:solidFill>
                          <a:schemeClr val="bg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31533399"/>
                  </a:ext>
                </a:extLst>
              </a:tr>
              <a:tr h="47984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License</a:t>
                      </a:r>
                    </a:p>
                  </a:txBody>
                  <a:tcPr marL="7620" marR="7620" marT="7620" marB="0" anchor="ctr"/>
                </a:tc>
                <a:tc>
                  <a:txBody>
                    <a:bodyPr/>
                    <a:lstStyle/>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A legal permit</a:t>
                      </a:r>
                    </a:p>
                    <a:p>
                      <a:pPr marL="171450" indent="-171450">
                        <a:buFontTx/>
                        <a:buChar char="-"/>
                      </a:pPr>
                      <a:r>
                        <a:rPr lang="en-CA" sz="1200" dirty="0">
                          <a:solidFill>
                            <a:schemeClr val="bg1"/>
                          </a:solidFill>
                          <a:latin typeface="Calibri" panose="020F0502020204030204" pitchFamily="34" charset="0"/>
                          <a:cs typeface="Calibri" panose="020F0502020204030204" pitchFamily="34" charset="0"/>
                        </a:rPr>
                        <a:t>Permission to use or perform a song by another artist</a:t>
                      </a:r>
                    </a:p>
                  </a:txBody>
                  <a:tcPr anchor="ctr"/>
                </a:tc>
                <a:extLst>
                  <a:ext uri="{0D108BD9-81ED-4DB2-BD59-A6C34878D82A}">
                    <a16:rowId xmlns:a16="http://schemas.microsoft.com/office/drawing/2014/main" val="1786920736"/>
                  </a:ext>
                </a:extLst>
              </a:tr>
            </a:tbl>
          </a:graphicData>
        </a:graphic>
      </p:graphicFrame>
      <p:pic>
        <p:nvPicPr>
          <p:cNvPr id="17" name="Audio 16">
            <a:hlinkClick r:id="" action="ppaction://media"/>
            <a:extLst>
              <a:ext uri="{FF2B5EF4-FFF2-40B4-BE49-F238E27FC236}">
                <a16:creationId xmlns:a16="http://schemas.microsoft.com/office/drawing/2014/main" id="{D2C87F0B-F277-4A3D-9C8F-611E064D4C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61871422"/>
      </p:ext>
    </p:extLst>
  </p:cSld>
  <p:clrMapOvr>
    <a:masterClrMapping/>
  </p:clrMapOvr>
  <p:transition spd="slow" advTm="1238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F51DBA-6DB7-4F97-874D-8C71537561DC}"/>
              </a:ext>
            </a:extLst>
          </p:cNvPr>
          <p:cNvSpPr>
            <a:spLocks noGrp="1"/>
          </p:cNvSpPr>
          <p:nvPr>
            <p:ph type="body" sz="quarter" idx="11"/>
          </p:nvPr>
        </p:nvSpPr>
        <p:spPr>
          <a:xfrm>
            <a:off x="4079983" y="344781"/>
            <a:ext cx="1452795" cy="368878"/>
          </a:xfrm>
        </p:spPr>
        <p:txBody>
          <a:bodyPr/>
          <a:lstStyle/>
          <a:p>
            <a:r>
              <a:rPr lang="en-CA"/>
              <a:t>BUSINESS</a:t>
            </a:r>
            <a:endParaRPr lang="en-CA" dirty="0"/>
          </a:p>
        </p:txBody>
      </p:sp>
      <p:sp>
        <p:nvSpPr>
          <p:cNvPr id="4" name="Title 3">
            <a:extLst>
              <a:ext uri="{FF2B5EF4-FFF2-40B4-BE49-F238E27FC236}">
                <a16:creationId xmlns:a16="http://schemas.microsoft.com/office/drawing/2014/main" id="{4CAA5F52-1CDC-4463-B4EB-71999790D46C}"/>
              </a:ext>
            </a:extLst>
          </p:cNvPr>
          <p:cNvSpPr>
            <a:spLocks noGrp="1"/>
          </p:cNvSpPr>
          <p:nvPr>
            <p:ph type="title"/>
          </p:nvPr>
        </p:nvSpPr>
        <p:spPr>
          <a:xfrm>
            <a:off x="5532778" y="233656"/>
            <a:ext cx="3062581" cy="591127"/>
          </a:xfrm>
        </p:spPr>
        <p:txBody>
          <a:bodyPr/>
          <a:lstStyle/>
          <a:p>
            <a:r>
              <a:rPr lang="en-CA"/>
              <a:t>GLOSSARY</a:t>
            </a:r>
            <a:endParaRPr lang="en-CA" dirty="0"/>
          </a:p>
        </p:txBody>
      </p:sp>
      <p:pic>
        <p:nvPicPr>
          <p:cNvPr id="5" name="Picture 4" descr="A picture containing text&#10;&#10;Description automatically generated">
            <a:hlinkClick r:id="rId2" action="ppaction://hlinksldjump"/>
            <a:extLst>
              <a:ext uri="{FF2B5EF4-FFF2-40B4-BE49-F238E27FC236}">
                <a16:creationId xmlns:a16="http://schemas.microsoft.com/office/drawing/2014/main" id="{1BDE2E99-95B5-4E40-AAAD-C1D1AC0DE9E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2720" y="5567522"/>
            <a:ext cx="1270000" cy="1099343"/>
          </a:xfrm>
          <a:prstGeom prst="rect">
            <a:avLst/>
          </a:prstGeom>
        </p:spPr>
      </p:pic>
      <p:graphicFrame>
        <p:nvGraphicFramePr>
          <p:cNvPr id="6" name="Table 6">
            <a:extLst>
              <a:ext uri="{FF2B5EF4-FFF2-40B4-BE49-F238E27FC236}">
                <a16:creationId xmlns:a16="http://schemas.microsoft.com/office/drawing/2014/main" id="{FE337272-AC69-42CE-8E1F-21D49DCFEA71}"/>
              </a:ext>
            </a:extLst>
          </p:cNvPr>
          <p:cNvGraphicFramePr>
            <a:graphicFrameLocks noGrp="1"/>
          </p:cNvGraphicFramePr>
          <p:nvPr>
            <p:extLst>
              <p:ext uri="{D42A27DB-BD31-4B8C-83A1-F6EECF244321}">
                <p14:modId xmlns:p14="http://schemas.microsoft.com/office/powerpoint/2010/main" val="45831938"/>
              </p:ext>
            </p:extLst>
          </p:nvPr>
        </p:nvGraphicFramePr>
        <p:xfrm>
          <a:off x="2032000" y="719666"/>
          <a:ext cx="8128000" cy="5721771"/>
        </p:xfrm>
        <a:graphic>
          <a:graphicData uri="http://schemas.openxmlformats.org/drawingml/2006/table">
            <a:tbl>
              <a:tblPr firstRow="1" bandRow="1">
                <a:tableStyleId>{68D230F3-CF80-4859-8CE7-A43EE81993B5}</a:tableStyleId>
              </a:tblPr>
              <a:tblGrid>
                <a:gridCol w="4064000">
                  <a:extLst>
                    <a:ext uri="{9D8B030D-6E8A-4147-A177-3AD203B41FA5}">
                      <a16:colId xmlns:a16="http://schemas.microsoft.com/office/drawing/2014/main" val="2643840821"/>
                    </a:ext>
                  </a:extLst>
                </a:gridCol>
                <a:gridCol w="4064000">
                  <a:extLst>
                    <a:ext uri="{9D8B030D-6E8A-4147-A177-3AD203B41FA5}">
                      <a16:colId xmlns:a16="http://schemas.microsoft.com/office/drawing/2014/main" val="2814831838"/>
                    </a:ext>
                  </a:extLst>
                </a:gridCol>
              </a:tblGrid>
              <a:tr h="520161">
                <a:tc>
                  <a:txBody>
                    <a:bodyPr/>
                    <a:lstStyle/>
                    <a:p>
                      <a:pPr algn="ctr"/>
                      <a:r>
                        <a:rPr lang="en-CA" dirty="0">
                          <a:solidFill>
                            <a:schemeClr val="bg1"/>
                          </a:solidFill>
                        </a:rPr>
                        <a:t>TERMINOLOGY</a:t>
                      </a:r>
                    </a:p>
                  </a:txBody>
                  <a:tcPr/>
                </a:tc>
                <a:tc>
                  <a:txBody>
                    <a:bodyPr/>
                    <a:lstStyle/>
                    <a:p>
                      <a:pPr algn="ctr"/>
                      <a:r>
                        <a:rPr lang="en-CA" dirty="0">
                          <a:solidFill>
                            <a:schemeClr val="bg1"/>
                          </a:solidFill>
                        </a:rPr>
                        <a:t>DEFINITION</a:t>
                      </a:r>
                    </a:p>
                  </a:txBody>
                  <a:tcPr/>
                </a:tc>
                <a:extLst>
                  <a:ext uri="{0D108BD9-81ED-4DB2-BD59-A6C34878D82A}">
                    <a16:rowId xmlns:a16="http://schemas.microsoft.com/office/drawing/2014/main" val="1643260063"/>
                  </a:ext>
                </a:extLst>
              </a:tr>
              <a:tr h="520161">
                <a:tc>
                  <a:txBody>
                    <a:bodyPr/>
                    <a:lstStyle/>
                    <a:p>
                      <a:pPr algn="ctr" fontAlgn="b"/>
                      <a:r>
                        <a:rPr lang="en-CA" sz="1800" b="0" i="0" u="none" strike="noStrike" dirty="0">
                          <a:solidFill>
                            <a:schemeClr val="bg1"/>
                          </a:solidFill>
                          <a:effectLst/>
                          <a:latin typeface="Calibri" panose="020F0502020204030204" pitchFamily="34" charset="0"/>
                          <a:cs typeface="Calibri" panose="020F0502020204030204" pitchFamily="34" charset="0"/>
                        </a:rPr>
                        <a:t>Licensee</a:t>
                      </a:r>
                    </a:p>
                  </a:txBody>
                  <a:tcPr marL="7620" marR="7620" marT="7620" marB="0" anchor="ctr"/>
                </a:tc>
                <a:tc>
                  <a:txBody>
                    <a:bodyPr/>
                    <a:lstStyle/>
                    <a:p>
                      <a:r>
                        <a:rPr lang="en-CA" sz="1200" dirty="0">
                          <a:solidFill>
                            <a:schemeClr val="bg1"/>
                          </a:solidFill>
                          <a:latin typeface="Calibri" panose="020F0502020204030204" pitchFamily="34" charset="0"/>
                          <a:cs typeface="Calibri" panose="020F0502020204030204" pitchFamily="34" charset="0"/>
                        </a:rPr>
                        <a:t>-  The owner of the licensed music</a:t>
                      </a:r>
                    </a:p>
                  </a:txBody>
                  <a:tcPr anchor="ctr"/>
                </a:tc>
                <a:extLst>
                  <a:ext uri="{0D108BD9-81ED-4DB2-BD59-A6C34878D82A}">
                    <a16:rowId xmlns:a16="http://schemas.microsoft.com/office/drawing/2014/main" val="8979424"/>
                  </a:ext>
                </a:extLst>
              </a:tr>
              <a:tr h="520161">
                <a:tc>
                  <a:txBody>
                    <a:bodyPr/>
                    <a:lstStyle/>
                    <a:p>
                      <a:pPr algn="ctr" fontAlgn="b"/>
                      <a:r>
                        <a:rPr lang="en-CA" sz="1800" b="0" i="0" u="none" strike="noStrike" dirty="0">
                          <a:solidFill>
                            <a:schemeClr val="bg1"/>
                          </a:solidFill>
                          <a:effectLst/>
                          <a:latin typeface="Calibri" panose="020F0502020204030204" pitchFamily="34" charset="0"/>
                        </a:rPr>
                        <a:t>Licensor</a:t>
                      </a:r>
                    </a:p>
                  </a:txBody>
                  <a:tcPr marL="7620" marR="7620" marT="7620" marB="0" anchor="ctr"/>
                </a:tc>
                <a:tc>
                  <a:txBody>
                    <a:bodyPr/>
                    <a:lstStyle/>
                    <a:p>
                      <a:pPr marL="171450" indent="-171450">
                        <a:buFontTx/>
                        <a:buChar char="-"/>
                      </a:pPr>
                      <a:r>
                        <a:rPr lang="en-CA" sz="1100" dirty="0">
                          <a:solidFill>
                            <a:schemeClr val="bg1"/>
                          </a:solidFill>
                        </a:rPr>
                        <a:t>The group or individual to whom the music is licensed</a:t>
                      </a:r>
                    </a:p>
                    <a:p>
                      <a:pPr marL="0" indent="0">
                        <a:buFontTx/>
                        <a:buNone/>
                      </a:pPr>
                      <a:endParaRPr lang="en-CA" sz="1100" dirty="0">
                        <a:solidFill>
                          <a:schemeClr val="bg1"/>
                        </a:solidFill>
                      </a:endParaRPr>
                    </a:p>
                  </a:txBody>
                  <a:tcPr anchor="ctr"/>
                </a:tc>
                <a:extLst>
                  <a:ext uri="{0D108BD9-81ED-4DB2-BD59-A6C34878D82A}">
                    <a16:rowId xmlns:a16="http://schemas.microsoft.com/office/drawing/2014/main" val="1396698144"/>
                  </a:ext>
                </a:extLst>
              </a:tr>
              <a:tr h="520161">
                <a:tc>
                  <a:txBody>
                    <a:bodyPr/>
                    <a:lstStyle/>
                    <a:p>
                      <a:pPr algn="ctr" fontAlgn="b"/>
                      <a:r>
                        <a:rPr lang="en-CA" sz="1800" b="0" i="0" u="none" strike="noStrike" dirty="0">
                          <a:solidFill>
                            <a:schemeClr val="bg1"/>
                          </a:solidFill>
                          <a:effectLst/>
                          <a:latin typeface="Calibri" panose="020F0502020204030204" pitchFamily="34" charset="0"/>
                        </a:rPr>
                        <a:t>Lyrics</a:t>
                      </a:r>
                    </a:p>
                  </a:txBody>
                  <a:tcPr marL="7620" marR="7620" marT="7620" marB="0" anchor="ctr"/>
                </a:tc>
                <a:tc>
                  <a:txBody>
                    <a:bodyPr/>
                    <a:lstStyle/>
                    <a:p>
                      <a:pPr marL="171450" indent="-171450">
                        <a:buFontTx/>
                        <a:buChar char="-"/>
                      </a:pPr>
                      <a:r>
                        <a:rPr lang="en-CA" sz="1100" dirty="0">
                          <a:solidFill>
                            <a:schemeClr val="bg1"/>
                          </a:solidFill>
                        </a:rPr>
                        <a:t>The words to a song</a:t>
                      </a:r>
                    </a:p>
                    <a:p>
                      <a:pPr marL="0" indent="0">
                        <a:buFontTx/>
                        <a:buNone/>
                      </a:pPr>
                      <a:endParaRPr lang="en-CA" sz="1100" dirty="0">
                        <a:solidFill>
                          <a:schemeClr val="bg1"/>
                        </a:solidFill>
                      </a:endParaRPr>
                    </a:p>
                  </a:txBody>
                  <a:tcPr anchor="ctr"/>
                </a:tc>
                <a:extLst>
                  <a:ext uri="{0D108BD9-81ED-4DB2-BD59-A6C34878D82A}">
                    <a16:rowId xmlns:a16="http://schemas.microsoft.com/office/drawing/2014/main" val="2114981345"/>
                  </a:ext>
                </a:extLst>
              </a:tr>
              <a:tr h="520161">
                <a:tc>
                  <a:txBody>
                    <a:bodyPr/>
                    <a:lstStyle/>
                    <a:p>
                      <a:pPr algn="ctr" fontAlgn="b"/>
                      <a:r>
                        <a:rPr lang="en-CA" sz="1800" b="0" i="0" u="none" strike="noStrike" dirty="0">
                          <a:solidFill>
                            <a:schemeClr val="bg1"/>
                          </a:solidFill>
                          <a:effectLst/>
                          <a:latin typeface="Calibri" panose="020F0502020204030204" pitchFamily="34" charset="0"/>
                        </a:rPr>
                        <a:t>Marketing</a:t>
                      </a:r>
                    </a:p>
                  </a:txBody>
                  <a:tcPr marL="7620" marR="7620" marT="7620" marB="0" anchor="ctr"/>
                </a:tc>
                <a:tc>
                  <a:txBody>
                    <a:bodyPr/>
                    <a:lstStyle/>
                    <a:p>
                      <a:pPr marL="171450" indent="-171450">
                        <a:buFontTx/>
                        <a:buChar char="-"/>
                      </a:pPr>
                      <a:r>
                        <a:rPr lang="en-CA" sz="1100" dirty="0">
                          <a:solidFill>
                            <a:schemeClr val="bg1"/>
                          </a:solidFill>
                        </a:rPr>
                        <a:t>The process of increasing public interest in an artist’s work using promotions and exposure in media to increase sales</a:t>
                      </a:r>
                    </a:p>
                  </a:txBody>
                  <a:tcPr anchor="ctr"/>
                </a:tc>
                <a:extLst>
                  <a:ext uri="{0D108BD9-81ED-4DB2-BD59-A6C34878D82A}">
                    <a16:rowId xmlns:a16="http://schemas.microsoft.com/office/drawing/2014/main" val="588192077"/>
                  </a:ext>
                </a:extLst>
              </a:tr>
              <a:tr h="520161">
                <a:tc>
                  <a:txBody>
                    <a:bodyPr/>
                    <a:lstStyle/>
                    <a:p>
                      <a:pPr algn="ctr" fontAlgn="b"/>
                      <a:r>
                        <a:rPr lang="en-CA" sz="1800" b="0" i="0" u="none" strike="noStrike" dirty="0">
                          <a:solidFill>
                            <a:schemeClr val="bg1"/>
                          </a:solidFill>
                          <a:effectLst/>
                          <a:latin typeface="Calibri" panose="020F0502020204030204" pitchFamily="34" charset="0"/>
                        </a:rPr>
                        <a:t>Music Video</a:t>
                      </a:r>
                    </a:p>
                  </a:txBody>
                  <a:tcPr marL="7620" marR="7620" marT="7620" marB="0" anchor="ctr"/>
                </a:tc>
                <a:tc>
                  <a:txBody>
                    <a:bodyPr/>
                    <a:lstStyle/>
                    <a:p>
                      <a:pPr marL="171450" indent="-171450">
                        <a:buFontTx/>
                        <a:buChar char="-"/>
                      </a:pPr>
                      <a:r>
                        <a:rPr lang="en-CA" sz="1100" dirty="0">
                          <a:solidFill>
                            <a:schemeClr val="bg1"/>
                          </a:solidFill>
                        </a:rPr>
                        <a:t>A visual/video presentation of the song</a:t>
                      </a:r>
                    </a:p>
                    <a:p>
                      <a:pPr marL="171450" indent="-171450">
                        <a:buFontTx/>
                        <a:buChar char="-"/>
                      </a:pPr>
                      <a:r>
                        <a:rPr lang="en-CA" sz="1100" dirty="0">
                          <a:solidFill>
                            <a:schemeClr val="bg1"/>
                          </a:solidFill>
                        </a:rPr>
                        <a:t>It usually is related to the lyrics or theme of the song</a:t>
                      </a:r>
                    </a:p>
                  </a:txBody>
                  <a:tcPr anchor="ctr"/>
                </a:tc>
                <a:extLst>
                  <a:ext uri="{0D108BD9-81ED-4DB2-BD59-A6C34878D82A}">
                    <a16:rowId xmlns:a16="http://schemas.microsoft.com/office/drawing/2014/main" val="163153044"/>
                  </a:ext>
                </a:extLst>
              </a:tr>
              <a:tr h="520161">
                <a:tc>
                  <a:txBody>
                    <a:bodyPr/>
                    <a:lstStyle/>
                    <a:p>
                      <a:pPr algn="ctr" fontAlgn="b"/>
                      <a:r>
                        <a:rPr lang="en-CA" sz="1800" b="0" i="0" u="none" strike="noStrike" dirty="0">
                          <a:solidFill>
                            <a:schemeClr val="bg1"/>
                          </a:solidFill>
                          <a:effectLst/>
                          <a:latin typeface="Calibri" panose="020F0502020204030204" pitchFamily="34" charset="0"/>
                        </a:rPr>
                        <a:t>Public Domain</a:t>
                      </a:r>
                    </a:p>
                  </a:txBody>
                  <a:tcPr marL="7620" marR="7620" marT="7620" marB="0" anchor="ctr"/>
                </a:tc>
                <a:tc>
                  <a:txBody>
                    <a:bodyPr/>
                    <a:lstStyle/>
                    <a:p>
                      <a:pPr marL="171450" indent="-171450">
                        <a:buFontTx/>
                        <a:buChar char="-"/>
                      </a:pPr>
                      <a:r>
                        <a:rPr lang="en-CA" sz="1100" dirty="0">
                          <a:solidFill>
                            <a:schemeClr val="bg1"/>
                          </a:solidFill>
                        </a:rPr>
                        <a:t>A music or work that is free from copyright protection</a:t>
                      </a:r>
                    </a:p>
                    <a:p>
                      <a:pPr marL="171450" indent="-171450">
                        <a:buFontTx/>
                        <a:buChar char="-"/>
                      </a:pPr>
                      <a:r>
                        <a:rPr lang="en-CA" sz="1100" dirty="0">
                          <a:solidFill>
                            <a:schemeClr val="bg1"/>
                          </a:solidFill>
                        </a:rPr>
                        <a:t>It is available to be used by anyone with no restriction</a:t>
                      </a:r>
                    </a:p>
                  </a:txBody>
                  <a:tcPr anchor="ctr"/>
                </a:tc>
                <a:extLst>
                  <a:ext uri="{0D108BD9-81ED-4DB2-BD59-A6C34878D82A}">
                    <a16:rowId xmlns:a16="http://schemas.microsoft.com/office/drawing/2014/main" val="2990631338"/>
                  </a:ext>
                </a:extLst>
              </a:tr>
              <a:tr h="520161">
                <a:tc>
                  <a:txBody>
                    <a:bodyPr/>
                    <a:lstStyle/>
                    <a:p>
                      <a:pPr algn="ctr" fontAlgn="b"/>
                      <a:r>
                        <a:rPr lang="en-CA" sz="1800" b="0" i="0" u="none" strike="noStrike" dirty="0">
                          <a:solidFill>
                            <a:schemeClr val="bg1"/>
                          </a:solidFill>
                          <a:effectLst/>
                          <a:latin typeface="Calibri" panose="020F0502020204030204" pitchFamily="34" charset="0"/>
                        </a:rPr>
                        <a:t>Subscriber</a:t>
                      </a:r>
                    </a:p>
                  </a:txBody>
                  <a:tcPr marL="7620" marR="7620" marT="7620" marB="0" anchor="ctr"/>
                </a:tc>
                <a:tc>
                  <a:txBody>
                    <a:bodyPr/>
                    <a:lstStyle/>
                    <a:p>
                      <a:pPr marL="171450" indent="-171450">
                        <a:buFontTx/>
                        <a:buChar char="-"/>
                      </a:pPr>
                      <a:r>
                        <a:rPr lang="en-CA" sz="1100" dirty="0">
                          <a:solidFill>
                            <a:schemeClr val="bg1"/>
                          </a:solidFill>
                        </a:rPr>
                        <a:t>An individual that has elected to follow a channel to stay updated on the content that channel has</a:t>
                      </a:r>
                    </a:p>
                  </a:txBody>
                  <a:tcPr anchor="ctr"/>
                </a:tc>
                <a:extLst>
                  <a:ext uri="{0D108BD9-81ED-4DB2-BD59-A6C34878D82A}">
                    <a16:rowId xmlns:a16="http://schemas.microsoft.com/office/drawing/2014/main" val="3126730692"/>
                  </a:ext>
                </a:extLst>
              </a:tr>
              <a:tr h="520161">
                <a:tc>
                  <a:txBody>
                    <a:bodyPr/>
                    <a:lstStyle/>
                    <a:p>
                      <a:pPr algn="ctr" fontAlgn="b"/>
                      <a:r>
                        <a:rPr lang="en-CA" sz="1800" b="0" i="0" u="none" strike="noStrike" dirty="0">
                          <a:solidFill>
                            <a:schemeClr val="bg1"/>
                          </a:solidFill>
                          <a:effectLst/>
                          <a:latin typeface="Calibri" panose="020F0502020204030204" pitchFamily="34" charset="0"/>
                        </a:rPr>
                        <a:t>Verse</a:t>
                      </a:r>
                    </a:p>
                  </a:txBody>
                  <a:tcPr marL="7620" marR="7620" marT="7620" marB="0" anchor="ctr"/>
                </a:tc>
                <a:tc>
                  <a:txBody>
                    <a:bodyPr/>
                    <a:lstStyle/>
                    <a:p>
                      <a:pPr marL="171450" indent="-171450">
                        <a:buFontTx/>
                        <a:buChar char="-"/>
                      </a:pPr>
                      <a:r>
                        <a:rPr lang="en-CA" sz="1100" dirty="0">
                          <a:solidFill>
                            <a:schemeClr val="bg1"/>
                          </a:solidFill>
                        </a:rPr>
                        <a:t>The portion of the song before the chorus and after the intro </a:t>
                      </a:r>
                    </a:p>
                  </a:txBody>
                  <a:tcPr anchor="ctr"/>
                </a:tc>
                <a:extLst>
                  <a:ext uri="{0D108BD9-81ED-4DB2-BD59-A6C34878D82A}">
                    <a16:rowId xmlns:a16="http://schemas.microsoft.com/office/drawing/2014/main" val="1786920736"/>
                  </a:ext>
                </a:extLst>
              </a:tr>
              <a:tr h="520161">
                <a:tc>
                  <a:txBody>
                    <a:bodyPr/>
                    <a:lstStyle/>
                    <a:p>
                      <a:pPr algn="ctr" fontAlgn="b"/>
                      <a:r>
                        <a:rPr lang="en-CA" sz="1800" b="0" i="0" u="none" strike="noStrike" dirty="0">
                          <a:solidFill>
                            <a:schemeClr val="bg1"/>
                          </a:solidFill>
                          <a:effectLst/>
                          <a:latin typeface="Calibri" panose="020F0502020204030204" pitchFamily="34" charset="0"/>
                        </a:rPr>
                        <a:t>Views</a:t>
                      </a:r>
                    </a:p>
                  </a:txBody>
                  <a:tcPr marL="7620" marR="7620" marT="7620" marB="0" anchor="ctr"/>
                </a:tc>
                <a:tc>
                  <a:txBody>
                    <a:bodyPr/>
                    <a:lstStyle/>
                    <a:p>
                      <a:pPr marL="171450" indent="-171450">
                        <a:buFontTx/>
                        <a:buChar char="-"/>
                      </a:pPr>
                      <a:r>
                        <a:rPr lang="en-CA" sz="1100" dirty="0">
                          <a:solidFill>
                            <a:schemeClr val="bg1"/>
                          </a:solidFill>
                        </a:rPr>
                        <a:t>When a user opens a video intentionally and it has to be for at least 30 seconds</a:t>
                      </a:r>
                    </a:p>
                  </a:txBody>
                  <a:tcPr anchor="ctr"/>
                </a:tc>
                <a:extLst>
                  <a:ext uri="{0D108BD9-81ED-4DB2-BD59-A6C34878D82A}">
                    <a16:rowId xmlns:a16="http://schemas.microsoft.com/office/drawing/2014/main" val="442771848"/>
                  </a:ext>
                </a:extLst>
              </a:tr>
              <a:tr h="520161">
                <a:tc>
                  <a:txBody>
                    <a:bodyPr/>
                    <a:lstStyle/>
                    <a:p>
                      <a:pPr algn="ctr" fontAlgn="b"/>
                      <a:r>
                        <a:rPr lang="en-CA" sz="1800" b="0" i="0" u="none" strike="noStrike" dirty="0">
                          <a:solidFill>
                            <a:schemeClr val="bg1"/>
                          </a:solidFill>
                          <a:effectLst/>
                          <a:latin typeface="Calibri" panose="020F0502020204030204" pitchFamily="34" charset="0"/>
                        </a:rPr>
                        <a:t>Work</a:t>
                      </a:r>
                    </a:p>
                  </a:txBody>
                  <a:tcPr marL="7620" marR="7620" marT="7620" marB="0" anchor="ctr"/>
                </a:tc>
                <a:tc>
                  <a:txBody>
                    <a:bodyPr/>
                    <a:lstStyle/>
                    <a:p>
                      <a:r>
                        <a:rPr lang="en-CA" sz="1100" dirty="0">
                          <a:solidFill>
                            <a:schemeClr val="bg1"/>
                          </a:solidFill>
                        </a:rPr>
                        <a:t>-   Any visual, musical, literary, or dramatic product which can be copyrighted</a:t>
                      </a:r>
                    </a:p>
                  </a:txBody>
                  <a:tcPr anchor="ctr"/>
                </a:tc>
                <a:extLst>
                  <a:ext uri="{0D108BD9-81ED-4DB2-BD59-A6C34878D82A}">
                    <a16:rowId xmlns:a16="http://schemas.microsoft.com/office/drawing/2014/main" val="717955394"/>
                  </a:ext>
                </a:extLst>
              </a:tr>
            </a:tbl>
          </a:graphicData>
        </a:graphic>
      </p:graphicFrame>
    </p:spTree>
    <p:extLst>
      <p:ext uri="{BB962C8B-B14F-4D97-AF65-F5344CB8AC3E}">
        <p14:creationId xmlns:p14="http://schemas.microsoft.com/office/powerpoint/2010/main" val="1553991043"/>
      </p:ext>
    </p:extLst>
  </p:cSld>
  <p:clrMapOvr>
    <a:masterClrMapping/>
  </p:clrMapOvr>
  <p:transition spd="slow" advTm="2355">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4"/>
          <a:srcRect t="7813" b="7813"/>
          <a:stretch/>
        </p:blipFill>
        <p:spPr>
          <a:xfrm>
            <a:off x="0" y="0"/>
            <a:ext cx="12192000" cy="6858000"/>
          </a:xfrm>
        </p:spPr>
      </p:pic>
      <p:pic>
        <p:nvPicPr>
          <p:cNvPr id="8" name="Picture 7" descr="badge shape with mountains and trees">
            <a:hlinkClick r:id="rId5" action="ppaction://hlinksldjump">
              <a:snd r:embed="rId6" name="carstartgarage.wav"/>
            </a:hlinkClick>
            <a:extLst>
              <a:ext uri="{FF2B5EF4-FFF2-40B4-BE49-F238E27FC236}">
                <a16:creationId xmlns:a16="http://schemas.microsoft.com/office/drawing/2014/main" id="{426C65A7-A996-4C0A-B747-BA22BED03A5A}"/>
              </a:ext>
            </a:extLst>
          </p:cNvPr>
          <p:cNvPicPr>
            <a:picLocks noChangeAspect="1"/>
          </p:cNvPicPr>
          <p:nvPr/>
        </p:nvPicPr>
        <p:blipFill>
          <a:blip r:embed="rId7"/>
          <a:stretch>
            <a:fillRect/>
          </a:stretch>
        </p:blipFill>
        <p:spPr>
          <a:xfrm>
            <a:off x="464516" y="4887510"/>
            <a:ext cx="2382424" cy="1439957"/>
          </a:xfrm>
          <a:prstGeom prst="rect">
            <a:avLst/>
          </a:prstGeom>
          <a:effectLst>
            <a:glow>
              <a:schemeClr val="bg1">
                <a:alpha val="40000"/>
              </a:schemeClr>
            </a:glow>
            <a:outerShdw blurRad="673100" dist="50800" dir="5400000" algn="ctr" rotWithShape="0">
              <a:srgbClr val="000000">
                <a:alpha val="43137"/>
              </a:srgbClr>
            </a:outerShdw>
          </a:effectLst>
        </p:spPr>
      </p:pic>
      <p:pic>
        <p:nvPicPr>
          <p:cNvPr id="10" name="Picture 9" descr="badge shape with mountains and trees">
            <a:hlinkClick r:id="rId8" action="ppaction://hlinksldjump">
              <a:snd r:embed="rId6" name="carstartgarage.wav"/>
            </a:hlinkClick>
            <a:extLst>
              <a:ext uri="{FF2B5EF4-FFF2-40B4-BE49-F238E27FC236}">
                <a16:creationId xmlns:a16="http://schemas.microsoft.com/office/drawing/2014/main" id="{CA9A606B-8426-4CDF-91B6-792506143AAD}"/>
              </a:ext>
            </a:extLst>
          </p:cNvPr>
          <p:cNvPicPr>
            <a:picLocks noChangeAspect="1"/>
          </p:cNvPicPr>
          <p:nvPr/>
        </p:nvPicPr>
        <p:blipFill>
          <a:blip r:embed="rId7"/>
          <a:stretch>
            <a:fillRect/>
          </a:stretch>
        </p:blipFill>
        <p:spPr>
          <a:xfrm>
            <a:off x="3082562" y="3881216"/>
            <a:ext cx="2382424" cy="1439957"/>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68306" y="5519368"/>
            <a:ext cx="1974843" cy="699708"/>
          </a:xfrm>
        </p:spPr>
        <p:txBody>
          <a:bodyPr/>
          <a:lstStyle/>
          <a:p>
            <a:r>
              <a:rPr lang="en-US" sz="1400" dirty="0"/>
              <a:t>DESCRIPTIVE METADATA</a:t>
            </a:r>
          </a:p>
        </p:txBody>
      </p:sp>
      <p:sp>
        <p:nvSpPr>
          <p:cNvPr id="13" name="Title 10">
            <a:extLst>
              <a:ext uri="{FF2B5EF4-FFF2-40B4-BE49-F238E27FC236}">
                <a16:creationId xmlns:a16="http://schemas.microsoft.com/office/drawing/2014/main" id="{48210336-2FDD-4B52-869D-1259C662EC3B}"/>
              </a:ext>
            </a:extLst>
          </p:cNvPr>
          <p:cNvSpPr txBox="1">
            <a:spLocks/>
          </p:cNvSpPr>
          <p:nvPr/>
        </p:nvSpPr>
        <p:spPr>
          <a:xfrm>
            <a:off x="3314171" y="4616821"/>
            <a:ext cx="1987068" cy="573515"/>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100" dirty="0"/>
              <a:t>ADMINISTRATIVE METADATA</a:t>
            </a:r>
          </a:p>
        </p:txBody>
      </p:sp>
      <p:pic>
        <p:nvPicPr>
          <p:cNvPr id="19" name="Picture 18" descr="badge shape with mountains and trees">
            <a:hlinkClick r:id="rId9" action="ppaction://hlinksldjump">
              <a:snd r:embed="rId6" name="carstartgarage.wav"/>
            </a:hlinkClick>
            <a:extLst>
              <a:ext uri="{FF2B5EF4-FFF2-40B4-BE49-F238E27FC236}">
                <a16:creationId xmlns:a16="http://schemas.microsoft.com/office/drawing/2014/main" id="{154B027C-1268-42BB-8F26-B28872691885}"/>
              </a:ext>
            </a:extLst>
          </p:cNvPr>
          <p:cNvPicPr>
            <a:picLocks noChangeAspect="1"/>
          </p:cNvPicPr>
          <p:nvPr/>
        </p:nvPicPr>
        <p:blipFill>
          <a:blip r:embed="rId7"/>
          <a:stretch>
            <a:fillRect/>
          </a:stretch>
        </p:blipFill>
        <p:spPr>
          <a:xfrm>
            <a:off x="6735747" y="4352990"/>
            <a:ext cx="2185228" cy="1320770"/>
          </a:xfrm>
          <a:prstGeom prst="rect">
            <a:avLst/>
          </a:prstGeom>
          <a:effectLst>
            <a:glow>
              <a:schemeClr val="bg1">
                <a:alpha val="40000"/>
              </a:schemeClr>
            </a:glow>
            <a:outerShdw blurRad="673100" dist="50800" dir="5400000" algn="ctr" rotWithShape="0">
              <a:srgbClr val="000000">
                <a:alpha val="43137"/>
              </a:srgbClr>
            </a:outerShdw>
          </a:effectLst>
        </p:spPr>
      </p:pic>
      <p:sp>
        <p:nvSpPr>
          <p:cNvPr id="20" name="Title 10">
            <a:extLst>
              <a:ext uri="{FF2B5EF4-FFF2-40B4-BE49-F238E27FC236}">
                <a16:creationId xmlns:a16="http://schemas.microsoft.com/office/drawing/2014/main" id="{ED67ED15-5CC5-4F78-891E-D11B2D6214D7}"/>
              </a:ext>
            </a:extLst>
          </p:cNvPr>
          <p:cNvSpPr txBox="1">
            <a:spLocks/>
          </p:cNvSpPr>
          <p:nvPr/>
        </p:nvSpPr>
        <p:spPr>
          <a:xfrm>
            <a:off x="6834827" y="4991854"/>
            <a:ext cx="1987068" cy="573515"/>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100" dirty="0"/>
              <a:t>PRESERVATION METADATA</a:t>
            </a:r>
          </a:p>
        </p:txBody>
      </p:sp>
      <p:pic>
        <p:nvPicPr>
          <p:cNvPr id="23" name="Picture 22" descr="badge shape with mountains and trees">
            <a:hlinkClick r:id="rId10" action="ppaction://hlinksldjump">
              <a:snd r:embed="rId6" name="carstartgarage.wav"/>
            </a:hlinkClick>
            <a:extLst>
              <a:ext uri="{FF2B5EF4-FFF2-40B4-BE49-F238E27FC236}">
                <a16:creationId xmlns:a16="http://schemas.microsoft.com/office/drawing/2014/main" id="{4259F443-49A2-402D-A786-DAC461EEEB80}"/>
              </a:ext>
            </a:extLst>
          </p:cNvPr>
          <p:cNvPicPr>
            <a:picLocks noChangeAspect="1"/>
          </p:cNvPicPr>
          <p:nvPr/>
        </p:nvPicPr>
        <p:blipFill>
          <a:blip r:embed="rId7"/>
          <a:stretch>
            <a:fillRect/>
          </a:stretch>
        </p:blipFill>
        <p:spPr>
          <a:xfrm>
            <a:off x="8644170" y="2271633"/>
            <a:ext cx="2185228" cy="1320770"/>
          </a:xfrm>
          <a:prstGeom prst="rect">
            <a:avLst/>
          </a:prstGeom>
          <a:effectLst>
            <a:glow>
              <a:schemeClr val="bg1">
                <a:alpha val="40000"/>
              </a:schemeClr>
            </a:glow>
            <a:outerShdw blurRad="673100" dist="50800" dir="5400000" algn="ctr" rotWithShape="0">
              <a:srgbClr val="000000">
                <a:alpha val="43137"/>
              </a:srgbClr>
            </a:outerShdw>
          </a:effectLst>
        </p:spPr>
      </p:pic>
      <p:sp>
        <p:nvSpPr>
          <p:cNvPr id="24" name="Title 10">
            <a:extLst>
              <a:ext uri="{FF2B5EF4-FFF2-40B4-BE49-F238E27FC236}">
                <a16:creationId xmlns:a16="http://schemas.microsoft.com/office/drawing/2014/main" id="{C79FFC6C-EFB5-4A44-8FB8-C566A7FB98AD}"/>
              </a:ext>
            </a:extLst>
          </p:cNvPr>
          <p:cNvSpPr txBox="1">
            <a:spLocks/>
          </p:cNvSpPr>
          <p:nvPr/>
        </p:nvSpPr>
        <p:spPr>
          <a:xfrm>
            <a:off x="8803640" y="2995832"/>
            <a:ext cx="1987068" cy="573515"/>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000" dirty="0"/>
              <a:t>DATA LINEAGE</a:t>
            </a:r>
          </a:p>
        </p:txBody>
      </p:sp>
      <p:pic>
        <p:nvPicPr>
          <p:cNvPr id="27" name="Picture 26" descr="badge shape with mountains and trees">
            <a:hlinkClick r:id="rId11" action="ppaction://hlinksldjump">
              <a:snd r:embed="rId6" name="carstartgarage.wav"/>
            </a:hlinkClick>
            <a:extLst>
              <a:ext uri="{FF2B5EF4-FFF2-40B4-BE49-F238E27FC236}">
                <a16:creationId xmlns:a16="http://schemas.microsoft.com/office/drawing/2014/main" id="{52C67C30-119E-44E3-A246-C4EB8373F57B}"/>
              </a:ext>
            </a:extLst>
          </p:cNvPr>
          <p:cNvPicPr>
            <a:picLocks noChangeAspect="1"/>
          </p:cNvPicPr>
          <p:nvPr/>
        </p:nvPicPr>
        <p:blipFill>
          <a:blip r:embed="rId7"/>
          <a:stretch>
            <a:fillRect/>
          </a:stretch>
        </p:blipFill>
        <p:spPr>
          <a:xfrm>
            <a:off x="5003386" y="1675062"/>
            <a:ext cx="2185228" cy="1320770"/>
          </a:xfrm>
          <a:prstGeom prst="rect">
            <a:avLst/>
          </a:prstGeom>
          <a:effectLst>
            <a:glow>
              <a:schemeClr val="bg1">
                <a:alpha val="40000"/>
              </a:schemeClr>
            </a:glow>
            <a:outerShdw blurRad="673100" dist="50800" dir="5400000" algn="ctr" rotWithShape="0">
              <a:srgbClr val="000000">
                <a:alpha val="43137"/>
              </a:srgbClr>
            </a:outerShdw>
          </a:effectLst>
        </p:spPr>
      </p:pic>
      <p:sp>
        <p:nvSpPr>
          <p:cNvPr id="28" name="Title 10">
            <a:extLst>
              <a:ext uri="{FF2B5EF4-FFF2-40B4-BE49-F238E27FC236}">
                <a16:creationId xmlns:a16="http://schemas.microsoft.com/office/drawing/2014/main" id="{DFC9AE97-0095-47D6-8C39-482735E62DDE}"/>
              </a:ext>
            </a:extLst>
          </p:cNvPr>
          <p:cNvSpPr txBox="1">
            <a:spLocks/>
          </p:cNvSpPr>
          <p:nvPr/>
        </p:nvSpPr>
        <p:spPr>
          <a:xfrm>
            <a:off x="5102466" y="2257366"/>
            <a:ext cx="1987068" cy="573515"/>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000" dirty="0"/>
              <a:t>SOURCE TO TARGET MAPPING</a:t>
            </a:r>
          </a:p>
        </p:txBody>
      </p:sp>
      <p:pic>
        <p:nvPicPr>
          <p:cNvPr id="31" name="Picture 30" descr="badge shape with mountains and trees">
            <a:hlinkClick r:id="rId12" action="ppaction://hlinksldjump">
              <a:snd r:embed="rId6" name="carstartgarage.wav"/>
            </a:hlinkClick>
            <a:extLst>
              <a:ext uri="{FF2B5EF4-FFF2-40B4-BE49-F238E27FC236}">
                <a16:creationId xmlns:a16="http://schemas.microsoft.com/office/drawing/2014/main" id="{C086D276-10BE-40AF-9B50-D92021BAF873}"/>
              </a:ext>
            </a:extLst>
          </p:cNvPr>
          <p:cNvPicPr>
            <a:picLocks noChangeAspect="1"/>
          </p:cNvPicPr>
          <p:nvPr/>
        </p:nvPicPr>
        <p:blipFill>
          <a:blip r:embed="rId7"/>
          <a:stretch>
            <a:fillRect/>
          </a:stretch>
        </p:blipFill>
        <p:spPr>
          <a:xfrm>
            <a:off x="9728249" y="5208837"/>
            <a:ext cx="2185228" cy="1320770"/>
          </a:xfrm>
          <a:prstGeom prst="rect">
            <a:avLst/>
          </a:prstGeom>
          <a:effectLst>
            <a:glow>
              <a:schemeClr val="bg1">
                <a:alpha val="40000"/>
              </a:schemeClr>
            </a:glow>
            <a:outerShdw blurRad="673100" dist="50800" dir="5400000" algn="ctr" rotWithShape="0">
              <a:srgbClr val="000000">
                <a:alpha val="43137"/>
              </a:srgbClr>
            </a:outerShdw>
          </a:effectLst>
        </p:spPr>
      </p:pic>
      <p:sp>
        <p:nvSpPr>
          <p:cNvPr id="32" name="Title 10">
            <a:extLst>
              <a:ext uri="{FF2B5EF4-FFF2-40B4-BE49-F238E27FC236}">
                <a16:creationId xmlns:a16="http://schemas.microsoft.com/office/drawing/2014/main" id="{8CD323F7-822C-4ECD-B12F-E0FB9A6377D1}"/>
              </a:ext>
            </a:extLst>
          </p:cNvPr>
          <p:cNvSpPr txBox="1">
            <a:spLocks/>
          </p:cNvSpPr>
          <p:nvPr/>
        </p:nvSpPr>
        <p:spPr>
          <a:xfrm>
            <a:off x="9827329" y="5869222"/>
            <a:ext cx="1987068" cy="573515"/>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100" dirty="0"/>
              <a:t>STRUCTURAL METADATA</a:t>
            </a:r>
          </a:p>
        </p:txBody>
      </p:sp>
      <p:pic>
        <p:nvPicPr>
          <p:cNvPr id="33" name="Picture 32" descr="badge shape with mountains and trees">
            <a:hlinkClick r:id="rId13" action="ppaction://hlinksldjump">
              <a:snd r:embed="rId6" name="carstartgarage.wav"/>
            </a:hlinkClick>
            <a:extLst>
              <a:ext uri="{FF2B5EF4-FFF2-40B4-BE49-F238E27FC236}">
                <a16:creationId xmlns:a16="http://schemas.microsoft.com/office/drawing/2014/main" id="{476D6B27-57AA-47F4-A192-D1A54C5A4624}"/>
              </a:ext>
            </a:extLst>
          </p:cNvPr>
          <p:cNvPicPr>
            <a:picLocks noChangeAspect="1"/>
          </p:cNvPicPr>
          <p:nvPr/>
        </p:nvPicPr>
        <p:blipFill>
          <a:blip r:embed="rId7"/>
          <a:stretch>
            <a:fillRect/>
          </a:stretch>
        </p:blipFill>
        <p:spPr>
          <a:xfrm>
            <a:off x="1237384" y="1399909"/>
            <a:ext cx="2185228" cy="1320770"/>
          </a:xfrm>
          <a:prstGeom prst="rect">
            <a:avLst/>
          </a:prstGeom>
          <a:effectLst>
            <a:glow>
              <a:schemeClr val="bg1">
                <a:alpha val="40000"/>
              </a:schemeClr>
            </a:glow>
            <a:outerShdw blurRad="673100" dist="50800" dir="5400000" algn="ctr" rotWithShape="0">
              <a:srgbClr val="000000">
                <a:alpha val="43137"/>
              </a:srgbClr>
            </a:outerShdw>
          </a:effectLst>
        </p:spPr>
      </p:pic>
      <p:sp>
        <p:nvSpPr>
          <p:cNvPr id="34" name="Title 10">
            <a:extLst>
              <a:ext uri="{FF2B5EF4-FFF2-40B4-BE49-F238E27FC236}">
                <a16:creationId xmlns:a16="http://schemas.microsoft.com/office/drawing/2014/main" id="{9029CBB8-718F-42F6-B548-D4B12F4DD366}"/>
              </a:ext>
            </a:extLst>
          </p:cNvPr>
          <p:cNvSpPr txBox="1">
            <a:spLocks/>
          </p:cNvSpPr>
          <p:nvPr/>
        </p:nvSpPr>
        <p:spPr>
          <a:xfrm>
            <a:off x="1362602" y="2076353"/>
            <a:ext cx="1987068" cy="467450"/>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CA" sz="1000" dirty="0"/>
              <a:t>CONCLUSION</a:t>
            </a:r>
          </a:p>
        </p:txBody>
      </p:sp>
      <p:sp>
        <p:nvSpPr>
          <p:cNvPr id="35" name="Rectangle 34">
            <a:extLst>
              <a:ext uri="{FF2B5EF4-FFF2-40B4-BE49-F238E27FC236}">
                <a16:creationId xmlns:a16="http://schemas.microsoft.com/office/drawing/2014/main" id="{42B05888-0BBD-4B17-AEB5-D8CB181FCBA8}"/>
              </a:ext>
            </a:extLst>
          </p:cNvPr>
          <p:cNvSpPr/>
          <p:nvPr/>
        </p:nvSpPr>
        <p:spPr>
          <a:xfrm>
            <a:off x="910971" y="5869222"/>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01</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37" name="Rectangle 36">
            <a:extLst>
              <a:ext uri="{FF2B5EF4-FFF2-40B4-BE49-F238E27FC236}">
                <a16:creationId xmlns:a16="http://schemas.microsoft.com/office/drawing/2014/main" id="{51E2F4B2-63B6-403C-A7AA-9CB2469E3781}"/>
              </a:ext>
            </a:extLst>
          </p:cNvPr>
          <p:cNvSpPr/>
          <p:nvPr/>
        </p:nvSpPr>
        <p:spPr>
          <a:xfrm>
            <a:off x="3507069" y="4885433"/>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02</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38" name="Rectangle 37">
            <a:extLst>
              <a:ext uri="{FF2B5EF4-FFF2-40B4-BE49-F238E27FC236}">
                <a16:creationId xmlns:a16="http://schemas.microsoft.com/office/drawing/2014/main" id="{83DE2018-C0B0-475B-890C-4A9D4FB4CEBF}"/>
              </a:ext>
            </a:extLst>
          </p:cNvPr>
          <p:cNvSpPr/>
          <p:nvPr/>
        </p:nvSpPr>
        <p:spPr>
          <a:xfrm>
            <a:off x="7093005" y="5252403"/>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03</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39" name="Rectangle 38">
            <a:extLst>
              <a:ext uri="{FF2B5EF4-FFF2-40B4-BE49-F238E27FC236}">
                <a16:creationId xmlns:a16="http://schemas.microsoft.com/office/drawing/2014/main" id="{6EB5AF5F-E83B-4F71-8133-C7E55A78425E}"/>
              </a:ext>
            </a:extLst>
          </p:cNvPr>
          <p:cNvSpPr/>
          <p:nvPr/>
        </p:nvSpPr>
        <p:spPr>
          <a:xfrm>
            <a:off x="10044804" y="6060144"/>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04</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40" name="Rectangle 39">
            <a:extLst>
              <a:ext uri="{FF2B5EF4-FFF2-40B4-BE49-F238E27FC236}">
                <a16:creationId xmlns:a16="http://schemas.microsoft.com/office/drawing/2014/main" id="{19CFF75B-19EE-471F-A685-EA42381105D5}"/>
              </a:ext>
            </a:extLst>
          </p:cNvPr>
          <p:cNvSpPr/>
          <p:nvPr/>
        </p:nvSpPr>
        <p:spPr>
          <a:xfrm>
            <a:off x="9001428" y="3103824"/>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05</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41" name="Rectangle 40">
            <a:extLst>
              <a:ext uri="{FF2B5EF4-FFF2-40B4-BE49-F238E27FC236}">
                <a16:creationId xmlns:a16="http://schemas.microsoft.com/office/drawing/2014/main" id="{AEBFA191-7BB2-4D3E-A75F-17793E805A4F}"/>
              </a:ext>
            </a:extLst>
          </p:cNvPr>
          <p:cNvSpPr/>
          <p:nvPr/>
        </p:nvSpPr>
        <p:spPr>
          <a:xfrm>
            <a:off x="5360644" y="2534110"/>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06</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sp>
        <p:nvSpPr>
          <p:cNvPr id="42" name="Rectangle 41">
            <a:extLst>
              <a:ext uri="{FF2B5EF4-FFF2-40B4-BE49-F238E27FC236}">
                <a16:creationId xmlns:a16="http://schemas.microsoft.com/office/drawing/2014/main" id="{5C9054D0-2137-4E65-8A3E-7B66F965CCF2}"/>
              </a:ext>
            </a:extLst>
          </p:cNvPr>
          <p:cNvSpPr/>
          <p:nvPr/>
        </p:nvSpPr>
        <p:spPr>
          <a:xfrm>
            <a:off x="1594642" y="2218928"/>
            <a:ext cx="1470712" cy="369332"/>
          </a:xfrm>
          <a:prstGeom prst="rect">
            <a:avLst/>
          </a:prstGeom>
          <a:noFill/>
        </p:spPr>
        <p:txBody>
          <a:bodyPr wrap="square" lIns="91440" tIns="45720" rIns="91440" bIns="45720">
            <a:spAutoFit/>
          </a:bodyPr>
          <a:lstStyle/>
          <a:p>
            <a:pPr algn="ctr"/>
            <a:r>
              <a:rPr lang="en-US" dirty="0">
                <a:ln w="9525">
                  <a:solidFill>
                    <a:schemeClr val="accent6"/>
                  </a:solidFill>
                  <a:prstDash val="solid"/>
                </a:ln>
                <a:solidFill>
                  <a:schemeClr val="accent6"/>
                </a:solidFill>
                <a:effectLst>
                  <a:outerShdw blurRad="12700" dist="38100" dir="2700000" algn="tl" rotWithShape="0">
                    <a:schemeClr val="bg1">
                      <a:lumMod val="50000"/>
                    </a:schemeClr>
                  </a:outerShdw>
                </a:effectLst>
              </a:rPr>
              <a:t>07</a:t>
            </a:r>
            <a:endParaRPr lang="en-US" cap="none" spc="0" dirty="0">
              <a:ln w="9525">
                <a:solidFill>
                  <a:schemeClr val="accent6"/>
                </a:solidFill>
                <a:prstDash val="solid"/>
              </a:ln>
              <a:solidFill>
                <a:schemeClr val="accent6"/>
              </a:solidFill>
              <a:effectLst>
                <a:outerShdw blurRad="12700" dist="38100" dir="2700000" algn="tl" rotWithShape="0">
                  <a:schemeClr val="bg1">
                    <a:lumMod val="50000"/>
                  </a:schemeClr>
                </a:outerShdw>
              </a:effectLst>
            </a:endParaRPr>
          </a:p>
        </p:txBody>
      </p:sp>
      <p:pic>
        <p:nvPicPr>
          <p:cNvPr id="36" name="Audio 35">
            <a:hlinkClick r:id="" action="ppaction://media"/>
            <a:extLst>
              <a:ext uri="{FF2B5EF4-FFF2-40B4-BE49-F238E27FC236}">
                <a16:creationId xmlns:a16="http://schemas.microsoft.com/office/drawing/2014/main" id="{D4928056-D77A-49AD-93CF-FDF505964CF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104714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1240">
        <p15:prstTrans prst="pageCurlDouble"/>
      </p:transition>
    </mc:Choice>
    <mc:Fallback>
      <p:transition spd="slow" advTm="312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822703" y="304801"/>
            <a:ext cx="6044177" cy="3677920"/>
          </a:xfrm>
        </p:spPr>
        <p:txBody>
          <a:bodyPr/>
          <a:lstStyle/>
          <a:p>
            <a:pPr algn="l"/>
            <a:r>
              <a:rPr lang="en-US" dirty="0"/>
              <a:t>VIDEO TITLE:	Oceans (Where Feet May Fail) - of Dirt and Grace 		- Hillsong UNITED</a:t>
            </a:r>
            <a:br>
              <a:rPr lang="en-US" dirty="0"/>
            </a:br>
            <a:r>
              <a:rPr lang="en-US" dirty="0"/>
              <a:t>DESCRIPTION:</a:t>
            </a:r>
            <a:r>
              <a:rPr lang="en-CA" dirty="0"/>
              <a:t>	A music video of the song Ocean’s (Where Feet </a:t>
            </a:r>
            <a:br>
              <a:rPr lang="en-CA" dirty="0"/>
            </a:br>
            <a:r>
              <a:rPr lang="en-CA" dirty="0"/>
              <a:t>		May Fail) by Hillsong United set at the Sea of 		Galilee in sunrise.</a:t>
            </a:r>
            <a:br>
              <a:rPr lang="en-US" dirty="0"/>
            </a:br>
            <a:r>
              <a:rPr lang="en-US" dirty="0"/>
              <a:t>GENRE:		Christian Worship</a:t>
            </a:r>
            <a:br>
              <a:rPr lang="en-US" dirty="0"/>
            </a:br>
            <a:r>
              <a:rPr lang="en-US" dirty="0"/>
              <a:t>RELEASE DATE:	23 AUG 2013</a:t>
            </a:r>
            <a:br>
              <a:rPr lang="en-US" dirty="0"/>
            </a:br>
            <a:r>
              <a:rPr lang="en-US" dirty="0"/>
              <a:t>CREATOR:		Hillsong UNITED</a:t>
            </a:r>
            <a:br>
              <a:rPr lang="en-US" dirty="0"/>
            </a:br>
            <a:r>
              <a:rPr lang="en-US" dirty="0"/>
              <a:t>URL:		https://youtu.be/M9GcyHpptMk</a:t>
            </a:r>
            <a:br>
              <a:rPr lang="en-US" dirty="0"/>
            </a:br>
            <a:r>
              <a:rPr lang="en-US" dirty="0"/>
              <a:t>VIEWS:		6,595,723 (as of 12-07-2020, 12:50AM)</a:t>
            </a:r>
            <a:br>
              <a:rPr lang="en-US" dirty="0"/>
            </a:br>
            <a:r>
              <a:rPr lang="en-US" dirty="0"/>
              <a:t>LIKES:		83K (as of 12-07-2020, 12:50AM)</a:t>
            </a:r>
            <a:br>
              <a:rPr lang="en-US" dirty="0"/>
            </a:br>
            <a:r>
              <a:rPr lang="en-US" dirty="0"/>
              <a:t>DISLIKES:		1.2K (as of 12-07-2020, 12:50AM)</a:t>
            </a:r>
            <a:br>
              <a:rPr lang="en-US" dirty="0"/>
            </a:br>
            <a:r>
              <a:rPr lang="en-US" dirty="0"/>
              <a:t>VIDEO LENGTH:	08:17</a:t>
            </a:r>
            <a:br>
              <a:rPr lang="en-US" dirty="0"/>
            </a:br>
            <a:br>
              <a:rPr lang="en-US" dirty="0"/>
            </a:br>
            <a:r>
              <a:rPr lang="en-US" dirty="0"/>
              <a:t>PRODUCER:	Michael Chislett</a:t>
            </a:r>
            <a:br>
              <a:rPr lang="en-US" dirty="0"/>
            </a:br>
            <a:r>
              <a:rPr lang="en-US" dirty="0"/>
              <a:t>RECORD LABEL:	Hillsong, Capitol CMG</a:t>
            </a:r>
            <a:br>
              <a:rPr lang="en-US" dirty="0"/>
            </a:br>
            <a:r>
              <a:rPr lang="en-US" dirty="0"/>
              <a:t>SONG TITLE:	Ocean’s (Where Feet May Fail)</a:t>
            </a:r>
            <a:br>
              <a:rPr lang="en-US" dirty="0"/>
            </a:br>
            <a:r>
              <a:rPr lang="en-US" dirty="0"/>
              <a:t>ARTIST:		Hillsong United</a:t>
            </a:r>
            <a:br>
              <a:rPr lang="en-US" dirty="0"/>
            </a:br>
            <a:r>
              <a:rPr lang="en-US" dirty="0"/>
              <a:t>SONG WRITER:	Matt Crocker, Joel Houston, Salomon </a:t>
            </a:r>
            <a:r>
              <a:rPr lang="en-US" dirty="0" err="1"/>
              <a:t>Ligthelm</a:t>
            </a:r>
            <a:br>
              <a:rPr lang="en-US" dirty="0"/>
            </a:br>
            <a:r>
              <a:rPr lang="en-US" dirty="0"/>
              <a:t>ALBUM:		Of Dirt and Grace	</a:t>
            </a:r>
            <a:br>
              <a:rPr lang="en-US" dirty="0"/>
            </a:br>
            <a:endParaRPr lang="en-US" dirty="0"/>
          </a:p>
        </p:txBody>
      </p:sp>
      <p:pic>
        <p:nvPicPr>
          <p:cNvPr id="17" name="Picture Placeholder 16" descr="Graphical user interface, application&#10;&#10;Description automatically generated">
            <a:extLst>
              <a:ext uri="{FF2B5EF4-FFF2-40B4-BE49-F238E27FC236}">
                <a16:creationId xmlns:a16="http://schemas.microsoft.com/office/drawing/2014/main" id="{FBC5CA4A-D124-497F-A565-B99BD367369B}"/>
              </a:ext>
            </a:extLst>
          </p:cNvPr>
          <p:cNvPicPr>
            <a:picLocks noGrp="1" noChangeAspect="1"/>
          </p:cNvPicPr>
          <p:nvPr>
            <p:ph type="pic" sz="quarter" idx="12"/>
          </p:nvPr>
        </p:nvPicPr>
        <p:blipFill rotWithShape="1">
          <a:blip r:embed="rId4"/>
          <a:srcRect t="146" b="152"/>
          <a:stretch/>
        </p:blipFill>
        <p:spPr>
          <a:xfrm>
            <a:off x="1184904" y="1164507"/>
            <a:ext cx="3992160" cy="4284881"/>
          </a:xfrm>
        </p:spPr>
      </p:pic>
      <p:sp>
        <p:nvSpPr>
          <p:cNvPr id="5" name="Title 2">
            <a:extLst>
              <a:ext uri="{FF2B5EF4-FFF2-40B4-BE49-F238E27FC236}">
                <a16:creationId xmlns:a16="http://schemas.microsoft.com/office/drawing/2014/main" id="{467A668B-FED5-4432-A2FC-54FD0BF594BF}"/>
              </a:ext>
            </a:extLst>
          </p:cNvPr>
          <p:cNvSpPr txBox="1">
            <a:spLocks/>
          </p:cNvSpPr>
          <p:nvPr/>
        </p:nvSpPr>
        <p:spPr>
          <a:xfrm>
            <a:off x="7375950" y="5821629"/>
            <a:ext cx="293768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DESCRIPTIVE METADATA</a:t>
            </a:r>
          </a:p>
        </p:txBody>
      </p:sp>
      <p:pic>
        <p:nvPicPr>
          <p:cNvPr id="10" name="Picture 9" descr="A picture containing text&#10;&#10;Description automatically generated">
            <a:hlinkClick r:id="rId5" action="ppaction://hlinksldjump"/>
            <a:extLst>
              <a:ext uri="{FF2B5EF4-FFF2-40B4-BE49-F238E27FC236}">
                <a16:creationId xmlns:a16="http://schemas.microsoft.com/office/drawing/2014/main" id="{BDC743D0-5539-49ED-9C78-3137B0D9B39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720" y="5567522"/>
            <a:ext cx="1270000" cy="1099343"/>
          </a:xfrm>
          <a:prstGeom prst="rect">
            <a:avLst/>
          </a:prstGeom>
        </p:spPr>
      </p:pic>
      <p:pic>
        <p:nvPicPr>
          <p:cNvPr id="24" name="Audio 23">
            <a:hlinkClick r:id="" action="ppaction://media"/>
            <a:extLst>
              <a:ext uri="{FF2B5EF4-FFF2-40B4-BE49-F238E27FC236}">
                <a16:creationId xmlns:a16="http://schemas.microsoft.com/office/drawing/2014/main" id="{D2330548-98EB-4DB4-8543-83DDEEC16E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47837735"/>
      </p:ext>
    </p:extLst>
  </p:cSld>
  <p:clrMapOvr>
    <a:masterClrMapping/>
  </p:clrMapOvr>
  <mc:AlternateContent xmlns:mc="http://schemas.openxmlformats.org/markup-compatibility/2006">
    <mc:Choice xmlns:p14="http://schemas.microsoft.com/office/powerpoint/2010/main" Requires="p14">
      <p:transition spd="slow" p14:dur="800" advTm="33051">
        <p:circle/>
      </p:transition>
    </mc:Choice>
    <mc:Fallback>
      <p:transition spd="slow" advTm="3305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610935" y="2901387"/>
            <a:ext cx="4514147" cy="811119"/>
          </a:xfrm>
        </p:spPr>
        <p:txBody>
          <a:bodyPr/>
          <a:lstStyle/>
          <a:p>
            <a:r>
              <a:rPr lang="en-US" sz="2000" dirty="0"/>
              <a:t>TECHNICAL METADATA</a:t>
            </a:r>
            <a:br>
              <a:rPr lang="en-US" sz="2000" dirty="0"/>
            </a:br>
            <a:r>
              <a:rPr lang="en-US" sz="2000" dirty="0"/>
              <a:t>DIGITAL PROVENANCE METADATA</a:t>
            </a:r>
            <a:br>
              <a:rPr lang="en-US" sz="2000" dirty="0"/>
            </a:br>
            <a:r>
              <a:rPr lang="en-US" sz="2000" dirty="0"/>
              <a:t>RIGHTS METADATA</a:t>
            </a:r>
          </a:p>
        </p:txBody>
      </p:sp>
      <p:sp>
        <p:nvSpPr>
          <p:cNvPr id="5" name="Title 2">
            <a:extLst>
              <a:ext uri="{FF2B5EF4-FFF2-40B4-BE49-F238E27FC236}">
                <a16:creationId xmlns:a16="http://schemas.microsoft.com/office/drawing/2014/main" id="{467A668B-FED5-4432-A2FC-54FD0BF594BF}"/>
              </a:ext>
            </a:extLst>
          </p:cNvPr>
          <p:cNvSpPr txBox="1">
            <a:spLocks/>
          </p:cNvSpPr>
          <p:nvPr/>
        </p:nvSpPr>
        <p:spPr>
          <a:xfrm>
            <a:off x="7294554" y="4704057"/>
            <a:ext cx="3146911"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CA" sz="2400" dirty="0">
                <a:latin typeface="+mj-lt"/>
              </a:rPr>
              <a:t>ADMINISTRATIVE METADATA</a:t>
            </a:r>
          </a:p>
        </p:txBody>
      </p:sp>
      <p:pic>
        <p:nvPicPr>
          <p:cNvPr id="6" name="Picture 5" descr="A picture containing text&#10;&#10;Description automatically generated">
            <a:hlinkClick r:id="rId4" action="ppaction://hlinksldjump"/>
            <a:extLst>
              <a:ext uri="{FF2B5EF4-FFF2-40B4-BE49-F238E27FC236}">
                <a16:creationId xmlns:a16="http://schemas.microsoft.com/office/drawing/2014/main" id="{EF79F49A-084F-4EA1-9B4D-86D36527F06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2720" y="5567522"/>
            <a:ext cx="1270000" cy="1099343"/>
          </a:xfrm>
          <a:prstGeom prst="rect">
            <a:avLst/>
          </a:prstGeom>
        </p:spPr>
      </p:pic>
      <p:pic>
        <p:nvPicPr>
          <p:cNvPr id="18" name="Picture Placeholder 17" descr="A picture containing text&#10;&#10;Description automatically generated">
            <a:extLst>
              <a:ext uri="{FF2B5EF4-FFF2-40B4-BE49-F238E27FC236}">
                <a16:creationId xmlns:a16="http://schemas.microsoft.com/office/drawing/2014/main" id="{FE722BD3-8397-43C6-93AE-DB9E448CF455}"/>
              </a:ext>
            </a:extLst>
          </p:cNvPr>
          <p:cNvPicPr>
            <a:picLocks noGrp="1" noChangeAspect="1"/>
          </p:cNvPicPr>
          <p:nvPr>
            <p:ph type="pic" sz="quarter" idx="12"/>
          </p:nvPr>
        </p:nvPicPr>
        <p:blipFill>
          <a:blip r:embed="rId7">
            <a:extLst>
              <a:ext uri="{837473B0-CC2E-450A-ABE3-18F120FF3D39}">
                <a1611:picAttrSrcUrl xmlns:a1611="http://schemas.microsoft.com/office/drawing/2016/11/main" r:id="rId8"/>
              </a:ext>
            </a:extLst>
          </a:blip>
          <a:srcRect l="25607" r="25607"/>
          <a:stretch>
            <a:fillRect/>
          </a:stretch>
        </p:blipFill>
        <p:spPr/>
      </p:pic>
      <p:pic>
        <p:nvPicPr>
          <p:cNvPr id="12" name="Picture 11" descr="Icon&#10;&#10;Description automatically generated">
            <a:hlinkClick r:id="rId9" action="ppaction://hlinksldjump"/>
            <a:extLst>
              <a:ext uri="{FF2B5EF4-FFF2-40B4-BE49-F238E27FC236}">
                <a16:creationId xmlns:a16="http://schemas.microsoft.com/office/drawing/2014/main" id="{41CEC4D8-FB5C-45BE-B567-3302C76FC27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344702" y="2821692"/>
            <a:ext cx="259684" cy="357414"/>
          </a:xfrm>
          <a:prstGeom prst="rect">
            <a:avLst/>
          </a:prstGeom>
        </p:spPr>
      </p:pic>
      <p:pic>
        <p:nvPicPr>
          <p:cNvPr id="15" name="Picture 14" descr="Icon&#10;&#10;Description automatically generated">
            <a:hlinkClick r:id="rId12" action="ppaction://hlinksldjump"/>
            <a:extLst>
              <a:ext uri="{FF2B5EF4-FFF2-40B4-BE49-F238E27FC236}">
                <a16:creationId xmlns:a16="http://schemas.microsoft.com/office/drawing/2014/main" id="{8D119505-FFBD-4D73-BC48-3D674809CB9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604386" y="3377026"/>
            <a:ext cx="259684" cy="357414"/>
          </a:xfrm>
          <a:prstGeom prst="rect">
            <a:avLst/>
          </a:prstGeom>
        </p:spPr>
      </p:pic>
      <p:pic>
        <p:nvPicPr>
          <p:cNvPr id="16" name="Picture 15" descr="Icon&#10;&#10;Description automatically generated">
            <a:hlinkClick r:id="rId13" action="ppaction://hlinksldjump"/>
            <a:extLst>
              <a:ext uri="{FF2B5EF4-FFF2-40B4-BE49-F238E27FC236}">
                <a16:creationId xmlns:a16="http://schemas.microsoft.com/office/drawing/2014/main" id="{0697EDC2-1DB8-4304-89C5-D1B3DF8C92A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822436" y="3071586"/>
            <a:ext cx="259684" cy="357414"/>
          </a:xfrm>
          <a:prstGeom prst="rect">
            <a:avLst/>
          </a:prstGeom>
        </p:spPr>
      </p:pic>
      <p:sp>
        <p:nvSpPr>
          <p:cNvPr id="19" name="TextBox 18">
            <a:extLst>
              <a:ext uri="{FF2B5EF4-FFF2-40B4-BE49-F238E27FC236}">
                <a16:creationId xmlns:a16="http://schemas.microsoft.com/office/drawing/2014/main" id="{F7BA4A3A-E80C-4FB7-87F4-387957362163}"/>
              </a:ext>
            </a:extLst>
          </p:cNvPr>
          <p:cNvSpPr txBox="1"/>
          <p:nvPr/>
        </p:nvSpPr>
        <p:spPr>
          <a:xfrm>
            <a:off x="1184904" y="5449388"/>
            <a:ext cx="3992160" cy="230832"/>
          </a:xfrm>
          <a:prstGeom prst="rect">
            <a:avLst/>
          </a:prstGeom>
          <a:noFill/>
        </p:spPr>
        <p:txBody>
          <a:bodyPr wrap="square" rtlCol="0">
            <a:spAutoFit/>
          </a:bodyPr>
          <a:lstStyle/>
          <a:p>
            <a:r>
              <a:rPr lang="en-CA" sz="900">
                <a:hlinkClick r:id="rId8" tooltip="https://researchleap.com/reinventing-personal-branding-building-personal-brand-content-youtube/"/>
              </a:rPr>
              <a:t>This Photo</a:t>
            </a:r>
            <a:r>
              <a:rPr lang="en-CA" sz="900"/>
              <a:t> by Unknown Author is licensed under </a:t>
            </a:r>
            <a:r>
              <a:rPr lang="en-CA" sz="900">
                <a:hlinkClick r:id="rId14" tooltip="https://creativecommons.org/licenses/by/3.0/"/>
              </a:rPr>
              <a:t>CC BY</a:t>
            </a:r>
            <a:endParaRPr lang="en-CA" sz="900"/>
          </a:p>
        </p:txBody>
      </p:sp>
      <p:pic>
        <p:nvPicPr>
          <p:cNvPr id="13" name="Audio 12">
            <a:hlinkClick r:id="" action="ppaction://media"/>
            <a:extLst>
              <a:ext uri="{FF2B5EF4-FFF2-40B4-BE49-F238E27FC236}">
                <a16:creationId xmlns:a16="http://schemas.microsoft.com/office/drawing/2014/main" id="{B9707BC6-7609-4CC8-A048-23BED81A0B1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58259020"/>
      </p:ext>
    </p:extLst>
  </p:cSld>
  <p:clrMapOvr>
    <a:masterClrMapping/>
  </p:clrMapOvr>
  <mc:AlternateContent xmlns:mc="http://schemas.openxmlformats.org/markup-compatibility/2006">
    <mc:Choice xmlns:p14="http://schemas.microsoft.com/office/powerpoint/2010/main" Requires="p14">
      <p:transition spd="slow" p14:dur="800" advTm="7379">
        <p:circle/>
      </p:transition>
    </mc:Choice>
    <mc:Fallback>
      <p:transition spd="slow" advTm="7379">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139440" y="5730240"/>
            <a:ext cx="5943599" cy="712746"/>
          </a:xfrm>
        </p:spPr>
        <p:txBody>
          <a:bodyPr/>
          <a:lstStyle/>
          <a:p>
            <a:r>
              <a:rPr lang="en-US" sz="3400" dirty="0">
                <a:latin typeface="+mj-lt"/>
              </a:rPr>
              <a:t>TECHNICAL METADATA</a:t>
            </a:r>
          </a:p>
        </p:txBody>
      </p:sp>
      <p:pic>
        <p:nvPicPr>
          <p:cNvPr id="9" name="Picture Placeholder 8" descr="a van driving down a muddy road towards a mountain">
            <a:extLst>
              <a:ext uri="{FF2B5EF4-FFF2-40B4-BE49-F238E27FC236}">
                <a16:creationId xmlns:a16="http://schemas.microsoft.com/office/drawing/2014/main" id="{399D0BDA-E0CF-4569-B259-B0E26546E407}"/>
              </a:ext>
            </a:extLst>
          </p:cNvPr>
          <p:cNvPicPr>
            <a:picLocks noGrp="1" noChangeAspect="1"/>
          </p:cNvPicPr>
          <p:nvPr>
            <p:ph type="pic" sz="quarter" idx="10"/>
          </p:nvPr>
        </p:nvPicPr>
        <p:blipFill rotWithShape="1">
          <a:blip r:embed="rId4"/>
          <a:srcRect l="31464" t="133" r="13996" b="-133"/>
          <a:stretch/>
        </p:blipFill>
        <p:spPr>
          <a:xfrm>
            <a:off x="771525" y="947738"/>
            <a:ext cx="2927350" cy="3578225"/>
          </a:xfrm>
        </p:spPr>
      </p:pic>
      <p:pic>
        <p:nvPicPr>
          <p:cNvPr id="12" name="Picture Placeholder 11" descr="people hanging out of a van in front of mountains">
            <a:extLst>
              <a:ext uri="{FF2B5EF4-FFF2-40B4-BE49-F238E27FC236}">
                <a16:creationId xmlns:a16="http://schemas.microsoft.com/office/drawing/2014/main" id="{C2F03693-5054-450C-9164-D8DBD97178B0}"/>
              </a:ext>
            </a:extLst>
          </p:cNvPr>
          <p:cNvPicPr>
            <a:picLocks noGrp="1" noChangeAspect="1"/>
          </p:cNvPicPr>
          <p:nvPr>
            <p:ph type="pic" sz="quarter" idx="15"/>
          </p:nvPr>
        </p:nvPicPr>
        <p:blipFill rotWithShape="1">
          <a:blip r:embed="rId5"/>
          <a:srcRect l="1764" t="133" r="51134" b="-133"/>
          <a:stretch/>
        </p:blipFill>
        <p:spPr>
          <a:xfrm>
            <a:off x="4632325" y="947738"/>
            <a:ext cx="2927350" cy="3578225"/>
          </a:xfrm>
        </p:spPr>
      </p:pic>
      <p:pic>
        <p:nvPicPr>
          <p:cNvPr id="17" name="Picture Placeholder 16" descr="a person standing on a peak in front of a mountain">
            <a:extLst>
              <a:ext uri="{FF2B5EF4-FFF2-40B4-BE49-F238E27FC236}">
                <a16:creationId xmlns:a16="http://schemas.microsoft.com/office/drawing/2014/main" id="{0FFCF62A-4159-43B7-B987-727205669528}"/>
              </a:ext>
            </a:extLst>
          </p:cNvPr>
          <p:cNvPicPr>
            <a:picLocks noGrp="1" noChangeAspect="1"/>
          </p:cNvPicPr>
          <p:nvPr>
            <p:ph type="pic" sz="quarter" idx="16"/>
          </p:nvPr>
        </p:nvPicPr>
        <p:blipFill rotWithShape="1">
          <a:blip r:embed="rId6"/>
          <a:srcRect l="34966" t="-133" r="10414" b="133"/>
          <a:stretch/>
        </p:blipFill>
        <p:spPr>
          <a:xfrm>
            <a:off x="8493125" y="942975"/>
            <a:ext cx="2927350" cy="3578225"/>
          </a:xfrm>
        </p:spPr>
      </p:pic>
      <p:sp>
        <p:nvSpPr>
          <p:cNvPr id="2" name="TextBox 1">
            <a:extLst>
              <a:ext uri="{FF2B5EF4-FFF2-40B4-BE49-F238E27FC236}">
                <a16:creationId xmlns:a16="http://schemas.microsoft.com/office/drawing/2014/main" id="{DBE9EBFC-C15B-400D-85B2-B31D87AAD618}"/>
              </a:ext>
            </a:extLst>
          </p:cNvPr>
          <p:cNvSpPr txBox="1"/>
          <p:nvPr/>
        </p:nvSpPr>
        <p:spPr>
          <a:xfrm>
            <a:off x="1122680" y="1085482"/>
            <a:ext cx="2225040" cy="3293209"/>
          </a:xfrm>
          <a:prstGeom prst="rect">
            <a:avLst/>
          </a:prstGeom>
          <a:solidFill>
            <a:schemeClr val="accent5"/>
          </a:solidFill>
        </p:spPr>
        <p:txBody>
          <a:bodyPr wrap="square" rtlCol="0">
            <a:spAutoFit/>
          </a:bodyPr>
          <a:lstStyle/>
          <a:p>
            <a:r>
              <a:rPr lang="en-CA" sz="1600" dirty="0"/>
              <a:t>&lt;iframe width="552" height="311" </a:t>
            </a:r>
            <a:r>
              <a:rPr lang="en-CA" sz="1600" dirty="0" err="1"/>
              <a:t>src</a:t>
            </a:r>
            <a:r>
              <a:rPr lang="en-CA" sz="1600" dirty="0"/>
              <a:t>="https://www.youtube.com/embed/M9GcyHpptMk" frameborder="0" allow="accelerometer; </a:t>
            </a:r>
            <a:r>
              <a:rPr lang="en-CA" sz="1600" dirty="0" err="1"/>
              <a:t>autoplay</a:t>
            </a:r>
            <a:r>
              <a:rPr lang="en-CA" sz="1600" dirty="0"/>
              <a:t>; clipboard-write; encrypted-media; gyroscope; picture-in-picture" </a:t>
            </a:r>
            <a:r>
              <a:rPr lang="en-CA" sz="1600" dirty="0" err="1"/>
              <a:t>allowfullscreen</a:t>
            </a:r>
            <a:r>
              <a:rPr lang="en-CA" sz="1600" dirty="0"/>
              <a:t>&gt;&lt;/iframe&gt;</a:t>
            </a:r>
          </a:p>
        </p:txBody>
      </p:sp>
      <p:sp>
        <p:nvSpPr>
          <p:cNvPr id="7" name="TextBox 6">
            <a:extLst>
              <a:ext uri="{FF2B5EF4-FFF2-40B4-BE49-F238E27FC236}">
                <a16:creationId xmlns:a16="http://schemas.microsoft.com/office/drawing/2014/main" id="{F793C055-E475-49CB-87D4-871001A22854}"/>
              </a:ext>
            </a:extLst>
          </p:cNvPr>
          <p:cNvSpPr txBox="1"/>
          <p:nvPr/>
        </p:nvSpPr>
        <p:spPr>
          <a:xfrm>
            <a:off x="4983480" y="1085481"/>
            <a:ext cx="2225040" cy="3293209"/>
          </a:xfrm>
          <a:prstGeom prst="rect">
            <a:avLst/>
          </a:prstGeom>
          <a:solidFill>
            <a:schemeClr val="accent5"/>
          </a:solidFill>
        </p:spPr>
        <p:txBody>
          <a:bodyPr wrap="square" rtlCol="0">
            <a:spAutoFit/>
          </a:bodyPr>
          <a:lstStyle/>
          <a:p>
            <a:r>
              <a:rPr lang="en-CA" sz="1600" dirty="0"/>
              <a:t>M9GcyHpptMk / 34HP XSB5 VVM1</a:t>
            </a:r>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p:txBody>
      </p:sp>
      <p:sp>
        <p:nvSpPr>
          <p:cNvPr id="3" name="Rectangle 2">
            <a:extLst>
              <a:ext uri="{FF2B5EF4-FFF2-40B4-BE49-F238E27FC236}">
                <a16:creationId xmlns:a16="http://schemas.microsoft.com/office/drawing/2014/main" id="{A872C193-BA79-4D7C-96CB-BE260B12F89C}"/>
              </a:ext>
            </a:extLst>
          </p:cNvPr>
          <p:cNvSpPr/>
          <p:nvPr/>
        </p:nvSpPr>
        <p:spPr>
          <a:xfrm>
            <a:off x="1480186" y="4516435"/>
            <a:ext cx="1510028" cy="830997"/>
          </a:xfrm>
          <a:prstGeom prst="rect">
            <a:avLst/>
          </a:prstGeom>
          <a:noFill/>
        </p:spPr>
        <p:txBody>
          <a:bodyPr wrap="square" lIns="91440" tIns="45720" rIns="91440" bIns="45720">
            <a:spAutoFit/>
          </a:bodyPr>
          <a:lstStyle/>
          <a:p>
            <a:pPr algn="ctr"/>
            <a:r>
              <a:rPr lang="en-US" sz="48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rPr>
              <a:t>EMBED</a:t>
            </a:r>
          </a:p>
        </p:txBody>
      </p:sp>
      <p:sp>
        <p:nvSpPr>
          <p:cNvPr id="11" name="Rectangle 10">
            <a:extLst>
              <a:ext uri="{FF2B5EF4-FFF2-40B4-BE49-F238E27FC236}">
                <a16:creationId xmlns:a16="http://schemas.microsoft.com/office/drawing/2014/main" id="{EA5191C2-0F38-46CB-BB06-D257F3764A4E}"/>
              </a:ext>
            </a:extLst>
          </p:cNvPr>
          <p:cNvSpPr/>
          <p:nvPr/>
        </p:nvSpPr>
        <p:spPr>
          <a:xfrm>
            <a:off x="4632325" y="4525963"/>
            <a:ext cx="2927350" cy="769441"/>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rPr>
              <a:t>Video ID / </a:t>
            </a:r>
            <a:r>
              <a:rPr lang="en-US" sz="4400" b="1" cap="none" spc="0" dirty="0" err="1">
                <a:ln w="22225">
                  <a:solidFill>
                    <a:schemeClr val="accent2"/>
                  </a:solidFill>
                  <a:prstDash val="solid"/>
                </a:ln>
                <a:solidFill>
                  <a:schemeClr val="accent2">
                    <a:lumMod val="40000"/>
                    <a:lumOff val="60000"/>
                  </a:schemeClr>
                </a:solidFill>
                <a:effectLst/>
                <a:latin typeface="The Hand Black" panose="03070902030502020204" pitchFamily="66" charset="0"/>
              </a:rPr>
              <a:t>sPCN</a:t>
            </a:r>
            <a:endParaRPr lang="en-US" sz="44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endParaRPr>
          </a:p>
        </p:txBody>
      </p:sp>
      <p:sp>
        <p:nvSpPr>
          <p:cNvPr id="13" name="TextBox 12">
            <a:extLst>
              <a:ext uri="{FF2B5EF4-FFF2-40B4-BE49-F238E27FC236}">
                <a16:creationId xmlns:a16="http://schemas.microsoft.com/office/drawing/2014/main" id="{C0F664B8-0412-4EE3-9525-1723A5B21725}"/>
              </a:ext>
            </a:extLst>
          </p:cNvPr>
          <p:cNvSpPr txBox="1"/>
          <p:nvPr/>
        </p:nvSpPr>
        <p:spPr>
          <a:xfrm>
            <a:off x="8844280" y="1085481"/>
            <a:ext cx="2225040" cy="3293209"/>
          </a:xfrm>
          <a:prstGeom prst="rect">
            <a:avLst/>
          </a:prstGeom>
          <a:solidFill>
            <a:schemeClr val="accent5"/>
          </a:solidFill>
        </p:spPr>
        <p:txBody>
          <a:bodyPr wrap="square" rtlCol="0">
            <a:spAutoFit/>
          </a:bodyPr>
          <a:lstStyle/>
          <a:p>
            <a:r>
              <a:rPr lang="en-CA" sz="1600" dirty="0"/>
              <a:t>552x311*1.56</a:t>
            </a:r>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a:p>
            <a:endParaRPr lang="en-CA" sz="1600" dirty="0"/>
          </a:p>
        </p:txBody>
      </p:sp>
      <p:sp>
        <p:nvSpPr>
          <p:cNvPr id="14" name="Rectangle 13">
            <a:extLst>
              <a:ext uri="{FF2B5EF4-FFF2-40B4-BE49-F238E27FC236}">
                <a16:creationId xmlns:a16="http://schemas.microsoft.com/office/drawing/2014/main" id="{58893F3E-9112-4F22-BC9F-012A2F1808D3}"/>
              </a:ext>
            </a:extLst>
          </p:cNvPr>
          <p:cNvSpPr/>
          <p:nvPr/>
        </p:nvSpPr>
        <p:spPr>
          <a:xfrm>
            <a:off x="8493125" y="4541469"/>
            <a:ext cx="2927350" cy="769441"/>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latin typeface="The Hand Black" panose="03070902030502020204" pitchFamily="66" charset="0"/>
              </a:rPr>
              <a:t>Viewport / Frames</a:t>
            </a:r>
          </a:p>
        </p:txBody>
      </p:sp>
      <p:pic>
        <p:nvPicPr>
          <p:cNvPr id="16" name="Picture 15" descr="Icon&#10;&#10;Description automatically generated">
            <a:hlinkClick r:id="rId7" action="ppaction://hlinksldjump"/>
            <a:extLst>
              <a:ext uri="{FF2B5EF4-FFF2-40B4-BE49-F238E27FC236}">
                <a16:creationId xmlns:a16="http://schemas.microsoft.com/office/drawing/2014/main" id="{11753E1F-E251-44CD-869F-D3BD6852D1F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14956" y="5730240"/>
            <a:ext cx="675644" cy="929917"/>
          </a:xfrm>
          <a:prstGeom prst="rect">
            <a:avLst/>
          </a:prstGeom>
        </p:spPr>
      </p:pic>
      <p:pic>
        <p:nvPicPr>
          <p:cNvPr id="27" name="Audio 26">
            <a:hlinkClick r:id="" action="ppaction://media"/>
            <a:extLst>
              <a:ext uri="{FF2B5EF4-FFF2-40B4-BE49-F238E27FC236}">
                <a16:creationId xmlns:a16="http://schemas.microsoft.com/office/drawing/2014/main" id="{7D239739-28EA-4FC6-A300-91BDE64BCA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03920359"/>
      </p:ext>
    </p:extLst>
  </p:cSld>
  <p:clrMapOvr>
    <a:masterClrMapping/>
  </p:clrMapOvr>
  <mc:AlternateContent xmlns:mc="http://schemas.openxmlformats.org/markup-compatibility/2006">
    <mc:Choice xmlns:p14="http://schemas.microsoft.com/office/powerpoint/2010/main" Requires="p14">
      <p:transition spd="slow" p14:dur="800" advTm="14527">
        <p:circle/>
      </p:transition>
    </mc:Choice>
    <mc:Fallback>
      <p:transition spd="slow" advTm="14527">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3.1|5.4|2.3|7.3|9.8|6.1"/>
</p:tagLst>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Trip_PhotoAlbum_TM11292542_JC_v2" id="{A946F57E-0919-4F41-8C42-2BD4B3787906}" vid="{21389078-3AD9-44EB-82ED-227F2F1D42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A1CFF7-F9B4-4855-9EE3-1E10774C3BAC}">
  <ds:schemaRefs>
    <ds:schemaRef ds:uri="http://schemas.microsoft.com/sharepoint/v3/contenttype/forms"/>
  </ds:schemaRefs>
</ds:datastoreItem>
</file>

<file path=customXml/itemProps2.xml><?xml version="1.0" encoding="utf-8"?>
<ds:datastoreItem xmlns:ds="http://schemas.openxmlformats.org/officeDocument/2006/customXml" ds:itemID="{11B719DD-3F20-428C-A7FA-1F40D79AA670}">
  <ds:schemaRefs>
    <ds:schemaRef ds:uri="16c05727-aa75-4e4a-9b5f-8a80a1165891"/>
    <ds:schemaRef ds:uri="http://purl.org/dc/terms/"/>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71af3243-3dd4-4a8d-8c0d-dd76da1f02a5"/>
  </ds:schemaRefs>
</ds:datastoreItem>
</file>

<file path=customXml/itemProps3.xml><?xml version="1.0" encoding="utf-8"?>
<ds:datastoreItem xmlns:ds="http://schemas.openxmlformats.org/officeDocument/2006/customXml" ds:itemID="{EE192775-1CC4-446D-8250-C68454EE9F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429</TotalTime>
  <Words>2740</Words>
  <Application>Microsoft Office PowerPoint</Application>
  <PresentationFormat>Widescreen</PresentationFormat>
  <Paragraphs>515</Paragraphs>
  <Slides>27</Slides>
  <Notes>9</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Franklin Gothic Book</vt:lpstr>
      <vt:lpstr>Rockwell Extra Bold</vt:lpstr>
      <vt:lpstr>The Hand Black</vt:lpstr>
      <vt:lpstr>Office Theme</vt:lpstr>
      <vt:lpstr>A PROJECT FOR DBAS 3021 METADATA MANAGEMENT</vt:lpstr>
      <vt:lpstr>JOURNEY</vt:lpstr>
      <vt:lpstr>PowerPoint Presentation</vt:lpstr>
      <vt:lpstr>GLOSSARY</vt:lpstr>
      <vt:lpstr>GLOSSARY</vt:lpstr>
      <vt:lpstr>DESCRIPTIVE METADATA</vt:lpstr>
      <vt:lpstr>VIDEO TITLE: Oceans (Where Feet May Fail) - of Dirt and Grace   - Hillsong UNITED DESCRIPTION: A music video of the song Ocean’s (Where Feet    May Fail) by Hillsong United set at the Sea of   Galilee in sunrise. GENRE:  Christian Worship RELEASE DATE: 23 AUG 2013 CREATOR:  Hillsong UNITED URL:  https://youtu.be/M9GcyHpptMk VIEWS:  6,595,723 (as of 12-07-2020, 12:50AM) LIKES:  83K (as of 12-07-2020, 12:50AM) DISLIKES:  1.2K (as of 12-07-2020, 12:50AM) VIDEO LENGTH: 08:17  PRODUCER: Michael Chislett RECORD LABEL: Hillsong, Capitol CMG SONG TITLE: Ocean’s (Where Feet May Fail) ARTIST:  Hillsong United SONG WRITER: Matt Crocker, Joel Houston, Salomon Ligthelm ALBUM:  Of Dirt and Grace  </vt:lpstr>
      <vt:lpstr>TECHNICAL METADATA DIGITAL PROVENANCE METADATA RIGHTS METADATA</vt:lpstr>
      <vt:lpstr>TECHNICAL METADATA</vt:lpstr>
      <vt:lpstr>TECHNICAL METADATA</vt:lpstr>
      <vt:lpstr>DIGITAL PROVENANCE</vt:lpstr>
      <vt:lpstr>COPYRIGHT: © 2012 Hillsong Music Publishing  LICENSEE:  YOUTUBE LICENSOR: Hillsong (on behalf of Hillsong Music and    Resources LLC); Canzion Group (Publishing),   Adorando Publishing, ASCAP, CMRRA, Capitol   CMG Publishing, UMPI, and 17 Music Rights   Societies  FAIR USE – use without need of permission Factors: 1) Purpose and character of use 2) Nature of copyrighted work 3) Amount and substantiality of the portion used in relation to the entirety of the copyrighted work 4) Effect of the use upon the potential market             MORE INFORMATION ON YOUTUBE LICENSING</vt:lpstr>
      <vt:lpstr>ROYALTIES Every song has a mechanical  (music and lyrics) and performance royalty. The mechanical royalty is given to the songwriter, while the performance royalty is given to the Hillsong church. Song performers’ profit for the performance of a song depends on the church, if they leave the church, they may stop getting paid even while it is still generating revenue.  FREE USE Any church or place of worship has permission to play or perform a song by Hillsong United as an act of worship.    More information at the source.</vt:lpstr>
      <vt:lpstr>PROVENANCE  who has had custody of the data  AUTHENTICITY:  is the data what it appears to be?    - YES. THE DATA  APPEARS TO BE A    MUSIC VIDEO FOR THE SONG,     OCEANS (WHERE FEET MAY FAIL) BY    HILLSONG UNITED, AND IT IS THAT.  PRESERVATION ACTIVITY: Copyright terms have been     established.  TECHNICAL ENVIRONMENT: What is needed to render and use it?  RIGHTS MANAGEMENT: check RIGHTS AND ACCESS TO     METADATA SLIDES</vt:lpstr>
      <vt:lpstr>PROVENANCE</vt:lpstr>
      <vt:lpstr>ORGANIZATIONAL CHART</vt:lpstr>
      <vt:lpstr>PowerPoint Presentation</vt:lpstr>
      <vt:lpstr>INTERNAL NAME: 23-08-2013-Oceans-Where_Feet_May_Fail_HSU SUMMARY SHORT: A music video of the song Ocean’s (Where Feet    May Fail) by Hillsong United shot at the Sea of   Galilee in sunrise TITLE BRIEF: Oceans (Where Feet May Fail) – Hillsong United TITLE SORT NAME: Hillsong United - Christian Worship RELEASE DATE: 23 AUG 2013 CREATOR:  Hillsong UNITED  PLAYLIST:  Of Dirt and Grace (Live From The Land) (Official   Playlist) VIDEO SEQUENCE: NO. 22 NUMBER OF CLIPS: 27</vt:lpstr>
      <vt:lpstr> </vt:lpstr>
      <vt:lpstr>DATA LINEAGE</vt:lpstr>
      <vt:lpstr>erd</vt:lpstr>
      <vt:lpstr>DICTIONARY</vt:lpstr>
      <vt:lpstr>TARGET MAPPING</vt:lpstr>
      <vt:lpstr>TARGET MAPPING</vt:lpstr>
      <vt:lpstr>CONCLUSION</vt:lpstr>
      <vt:lpstr>THANK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FOR DBAS 3021 METADATA MANAGEMENT</dc:title>
  <dc:creator>Ernestyne</dc:creator>
  <cp:lastModifiedBy>Ernestyne</cp:lastModifiedBy>
  <cp:revision>1</cp:revision>
  <dcterms:created xsi:type="dcterms:W3CDTF">2020-12-09T09:02:37Z</dcterms:created>
  <dcterms:modified xsi:type="dcterms:W3CDTF">2020-12-09T17:44:30Z</dcterms:modified>
</cp:coreProperties>
</file>